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media/image15.jpg" ContentType="image/jpeg"/>
  <Override PartName="/ppt/media/image16.jpg" ContentType="image/jpeg"/>
  <Override PartName="/ppt/media/image17.jpg" ContentType="image/jpeg"/>
  <Override PartName="/ppt/media/image18.jpg" ContentType="image/jpeg"/>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6"/>
    <p:sldMasterId id="2147483664" r:id="rId7"/>
    <p:sldMasterId id="2147483673" r:id="rId8"/>
  </p:sldMasterIdLst>
  <p:notesMasterIdLst>
    <p:notesMasterId r:id="rId34"/>
  </p:notesMasterIdLst>
  <p:handoutMasterIdLst>
    <p:handoutMasterId r:id="rId35"/>
  </p:handoutMasterIdLst>
  <p:sldIdLst>
    <p:sldId id="300" r:id="rId9"/>
    <p:sldId id="262" r:id="rId10"/>
    <p:sldId id="340" r:id="rId11"/>
    <p:sldId id="361" r:id="rId12"/>
    <p:sldId id="256" r:id="rId13"/>
    <p:sldId id="257" r:id="rId14"/>
    <p:sldId id="258" r:id="rId15"/>
    <p:sldId id="408" r:id="rId16"/>
    <p:sldId id="260" r:id="rId17"/>
    <p:sldId id="261" r:id="rId18"/>
    <p:sldId id="409" r:id="rId19"/>
    <p:sldId id="263" r:id="rId20"/>
    <p:sldId id="264" r:id="rId21"/>
    <p:sldId id="362" r:id="rId22"/>
    <p:sldId id="259" r:id="rId23"/>
    <p:sldId id="353" r:id="rId24"/>
    <p:sldId id="403" r:id="rId25"/>
    <p:sldId id="402" r:id="rId26"/>
    <p:sldId id="392" r:id="rId27"/>
    <p:sldId id="405" r:id="rId28"/>
    <p:sldId id="406" r:id="rId29"/>
    <p:sldId id="407" r:id="rId30"/>
    <p:sldId id="329" r:id="rId31"/>
    <p:sldId id="372" r:id="rId32"/>
    <p:sldId id="291" r:id="rId33"/>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Georgia" panose="02040502050405020303" pitchFamily="18" charset="0"/>
      <p:regular r:id="rId44"/>
      <p:bold r:id="rId45"/>
      <p:italic r:id="rId46"/>
      <p:boldItalic r:id="rId47"/>
    </p:embeddedFont>
    <p:embeddedFont>
      <p:font typeface="Raleway" pitchFamily="2" charset="0"/>
      <p:regular r:id="rId48"/>
      <p:bold r:id="rId49"/>
      <p:italic r:id="rId50"/>
      <p:boldItalic r:id="rId51"/>
    </p:embeddedFont>
    <p:embeddedFont>
      <p:font typeface="Red Hat Display" panose="020B0604020202020204" charset="0"/>
      <p:regular r:id="rId52"/>
      <p:bold r:id="rId53"/>
      <p:italic r:id="rId54"/>
      <p:boldItalic r:id="rId55"/>
    </p:embeddedFont>
    <p:embeddedFont>
      <p:font typeface="Red Hat Display Black" panose="020B0604020202020204" charset="0"/>
      <p:bold r:id="rId56"/>
      <p:italic r:id="rId57"/>
      <p:boldItalic r:id="rId58"/>
    </p:embeddedFont>
    <p:embeddedFont>
      <p:font typeface="Trebuchet MS" panose="020B0603020202020204" pitchFamily="34" charset="0"/>
      <p:regular r:id="rId59"/>
      <p:bold r:id="rId60"/>
      <p:italic r:id="rId61"/>
      <p:boldItalic r:id="rId62"/>
    </p:embeddedFont>
    <p:embeddedFont>
      <p:font typeface="Wingdings 3" panose="05040102010807070707" pitchFamily="18" charset="2"/>
      <p:regular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E3D74"/>
    <a:srgbClr val="31445C"/>
    <a:srgbClr val="FFD9B3"/>
    <a:srgbClr val="FFE0C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352833-DD51-426D-8CDD-70DEF9098D45}" v="6" dt="2023-11-22T12:56:18.872"/>
  </p1510:revLst>
</p1510:revInfo>
</file>

<file path=ppt/tableStyles.xml><?xml version="1.0" encoding="utf-8"?>
<a:tblStyleLst xmlns:a="http://schemas.openxmlformats.org/drawingml/2006/main" def="{A687B17F-A247-4674-B4E6-5509EFEAC6A2}">
  <a:tblStyle styleId="{A687B17F-A247-4674-B4E6-5509EFEAC6A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69" autoAdjust="0"/>
  </p:normalViewPr>
  <p:slideViewPr>
    <p:cSldViewPr snapToGrid="0">
      <p:cViewPr varScale="1">
        <p:scale>
          <a:sx n="84" d="100"/>
          <a:sy n="84" d="100"/>
        </p:scale>
        <p:origin x="1426"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font" Target="fonts/font28.fntdata"/><Relationship Id="rId68" Type="http://schemas.microsoft.com/office/2015/10/relationships/revisionInfo" Target="revisionInfo.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font" Target="fonts/font26.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presProps" Target="presProps.xml"/><Relationship Id="rId8" Type="http://schemas.openxmlformats.org/officeDocument/2006/relationships/slideMaster" Target="slideMasters/slideMaster3.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E3B8A6-978D-493E-90A7-A60D9670BC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C2A41E1-07EC-489B-9404-D8A393734C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F453CF-A356-423D-8585-93FFF68A9EA4}" type="datetimeFigureOut">
              <a:rPr lang="en-GB" smtClean="0"/>
              <a:t>22/11/2023</a:t>
            </a:fld>
            <a:endParaRPr lang="en-GB"/>
          </a:p>
        </p:txBody>
      </p:sp>
      <p:sp>
        <p:nvSpPr>
          <p:cNvPr id="4" name="Footer Placeholder 3">
            <a:extLst>
              <a:ext uri="{FF2B5EF4-FFF2-40B4-BE49-F238E27FC236}">
                <a16:creationId xmlns:a16="http://schemas.microsoft.com/office/drawing/2014/main" id="{18905D77-EB0F-4E63-8ECF-AA70188F7C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C4349E0-D331-4A4C-BB32-B84D1C6705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0AD796-BCE8-4479-8A6A-5F3228A81BC1}" type="slidenum">
              <a:rPr lang="en-GB" smtClean="0"/>
              <a:t>‹#›</a:t>
            </a:fld>
            <a:endParaRPr lang="en-GB"/>
          </a:p>
        </p:txBody>
      </p:sp>
    </p:spTree>
    <p:extLst>
      <p:ext uri="{BB962C8B-B14F-4D97-AF65-F5344CB8AC3E}">
        <p14:creationId xmlns:p14="http://schemas.microsoft.com/office/powerpoint/2010/main" val="1912536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77209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Candidate retention will increase by 34%.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F0F8A-0D7D-4D54-99FA-BBA0DD9BB6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46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F0F8A-0D7D-4D54-99FA-BBA0DD9BB6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270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6892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9083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Bit of a talk at session as we only have 15 mins!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F0F8A-0D7D-4D54-99FA-BBA0DD9BB6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050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Bit about us.</a:t>
            </a:r>
          </a:p>
          <a:p>
            <a:r>
              <a:rPr lang="en-GB" dirty="0"/>
              <a:t>Zelakah focused on the importance of the EVP and employer branding last time, this time we are focusing on recruitment.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F0F8A-0D7D-4D54-99FA-BBA0DD9BB6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apple-system"/>
              </a:rPr>
              <a:t>ONS, the UK is still in the midst of a skills shortage, with vacancy numbers still historically high, despite signs of slowing month-on-month. </a:t>
            </a:r>
          </a:p>
          <a:p>
            <a:r>
              <a:rPr lang="en-GB" b="0" i="0" dirty="0">
                <a:effectLst/>
                <a:latin typeface="-apple-system"/>
              </a:rPr>
              <a:t>Half of the UK’s employers can’t find enough qualified candidates for the roles they have, with almost a third (29%) revealing that their direct competitors are beating them in the race for top talent.</a:t>
            </a:r>
          </a:p>
          <a:p>
            <a:r>
              <a:rPr lang="en-GB" b="0" i="0" dirty="0">
                <a:effectLst/>
                <a:latin typeface="-apple-system"/>
              </a:rPr>
              <a:t>Challenges across all disciplines now.</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F0F8A-0D7D-4D54-99FA-BBA0DD9BB6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22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Recruitment processes cost money, and time. And if done poorly – reputational damage.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F0F8A-0D7D-4D54-99FA-BBA0DD9BB6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815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Might this be you, your organisation? Your candidates disappear because your recruitment processes are poor, and you are in denial.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F0F8A-0D7D-4D54-99FA-BBA0DD9BB6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99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yourself in the position of the candidate…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F0F8A-0D7D-4D54-99FA-BBA0DD9BB6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819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8" name="Picture 7">
            <a:extLst>
              <a:ext uri="{FF2B5EF4-FFF2-40B4-BE49-F238E27FC236}">
                <a16:creationId xmlns:a16="http://schemas.microsoft.com/office/drawing/2014/main" id="{5AAF4242-2FD6-4E34-A9FE-8E26A2F06B9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4533899"/>
            <a:ext cx="4930727" cy="6096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31445C"/>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CB4665C-96C9-4826-9680-96D3C10F7589}"/>
              </a:ext>
            </a:extLst>
          </p:cNvPr>
          <p:cNvSpPr/>
          <p:nvPr userDrawn="1"/>
        </p:nvSpPr>
        <p:spPr>
          <a:xfrm>
            <a:off x="0" y="1118729"/>
            <a:ext cx="9144000" cy="3168032"/>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sp>
        <p:nvSpPr>
          <p:cNvPr id="2" name="Title 1">
            <a:extLst>
              <a:ext uri="{FF2B5EF4-FFF2-40B4-BE49-F238E27FC236}">
                <a16:creationId xmlns:a16="http://schemas.microsoft.com/office/drawing/2014/main" id="{5733CB19-43D5-4BDF-BFC4-9F0FD2AFF565}"/>
              </a:ext>
            </a:extLst>
          </p:cNvPr>
          <p:cNvSpPr>
            <a:spLocks noGrp="1"/>
          </p:cNvSpPr>
          <p:nvPr>
            <p:ph type="ctrTitle" hasCustomPrompt="1"/>
          </p:nvPr>
        </p:nvSpPr>
        <p:spPr>
          <a:xfrm>
            <a:off x="1769723" y="306506"/>
            <a:ext cx="5604555" cy="451783"/>
          </a:xfrm>
        </p:spPr>
        <p:txBody>
          <a:bodyPr rtlCol="0" anchor="b">
            <a:noAutofit/>
          </a:bodyPr>
          <a:lstStyle>
            <a:lvl1pPr algn="l">
              <a:defRPr sz="2700" b="1">
                <a:solidFill>
                  <a:schemeClr val="bg1"/>
                </a:solidFill>
              </a:defRPr>
            </a:lvl1pPr>
          </a:lstStyle>
          <a:p>
            <a:pPr rtl="0"/>
            <a:r>
              <a:rPr lang="en-GB" noProof="0"/>
              <a:t>CLICK TO EDIT MASTER TITLE STYLE</a:t>
            </a:r>
          </a:p>
        </p:txBody>
      </p:sp>
      <p:sp>
        <p:nvSpPr>
          <p:cNvPr id="4" name="Date Placeholder 3">
            <a:extLst>
              <a:ext uri="{FF2B5EF4-FFF2-40B4-BE49-F238E27FC236}">
                <a16:creationId xmlns:a16="http://schemas.microsoft.com/office/drawing/2014/main" id="{515B1859-BF60-436C-AE47-CDCA33B6F549}"/>
              </a:ext>
            </a:extLst>
          </p:cNvPr>
          <p:cNvSpPr>
            <a:spLocks noGrp="1"/>
          </p:cNvSpPr>
          <p:nvPr>
            <p:ph type="dt" sz="half" idx="10"/>
          </p:nvPr>
        </p:nvSpPr>
        <p:spPr/>
        <p:txBody>
          <a:bodyPr rtlCol="0"/>
          <a:lstStyle/>
          <a:p>
            <a:endParaRPr lang="en-GB"/>
          </a:p>
        </p:txBody>
      </p:sp>
      <p:sp>
        <p:nvSpPr>
          <p:cNvPr id="5" name="Footer Placeholder 4">
            <a:extLst>
              <a:ext uri="{FF2B5EF4-FFF2-40B4-BE49-F238E27FC236}">
                <a16:creationId xmlns:a16="http://schemas.microsoft.com/office/drawing/2014/main" id="{75020DB4-3D79-4FC2-BEFF-27B0663686CF}"/>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59D4AE51-E9C8-4F5C-AB0C-CD40ED24BCA8}"/>
              </a:ext>
            </a:extLst>
          </p:cNvPr>
          <p:cNvSpPr>
            <a:spLocks noGrp="1"/>
          </p:cNvSpPr>
          <p:nvPr>
            <p:ph type="sldNum" sz="quarter" idx="12"/>
          </p:nvPr>
        </p:nvSpPr>
        <p:spPr/>
        <p:txBody>
          <a:bodyPr rtlCol="0"/>
          <a:lstStyle/>
          <a:p>
            <a:endParaRPr lang="en-GB"/>
          </a:p>
        </p:txBody>
      </p:sp>
      <p:sp>
        <p:nvSpPr>
          <p:cNvPr id="24" name="Text Placeholder 23">
            <a:extLst>
              <a:ext uri="{FF2B5EF4-FFF2-40B4-BE49-F238E27FC236}">
                <a16:creationId xmlns:a16="http://schemas.microsoft.com/office/drawing/2014/main" id="{FE98CF56-49D9-4EE0-8948-7B306B044B64}"/>
              </a:ext>
            </a:extLst>
          </p:cNvPr>
          <p:cNvSpPr>
            <a:spLocks noGrp="1"/>
          </p:cNvSpPr>
          <p:nvPr>
            <p:ph type="body" sz="quarter" idx="13" hasCustomPrompt="1"/>
          </p:nvPr>
        </p:nvSpPr>
        <p:spPr>
          <a:xfrm>
            <a:off x="306939" y="1510528"/>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32" name="Text Placeholder 23">
            <a:extLst>
              <a:ext uri="{FF2B5EF4-FFF2-40B4-BE49-F238E27FC236}">
                <a16:creationId xmlns:a16="http://schemas.microsoft.com/office/drawing/2014/main" id="{7F96BFBA-B6DC-4545-A84F-FC358D802210}"/>
              </a:ext>
            </a:extLst>
          </p:cNvPr>
          <p:cNvSpPr>
            <a:spLocks noGrp="1"/>
          </p:cNvSpPr>
          <p:nvPr>
            <p:ph type="body" sz="quarter" idx="15" hasCustomPrompt="1"/>
          </p:nvPr>
        </p:nvSpPr>
        <p:spPr>
          <a:xfrm>
            <a:off x="1861057" y="3623455"/>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33" name="Text Placeholder 23">
            <a:extLst>
              <a:ext uri="{FF2B5EF4-FFF2-40B4-BE49-F238E27FC236}">
                <a16:creationId xmlns:a16="http://schemas.microsoft.com/office/drawing/2014/main" id="{09F7AE02-7B72-41CA-BBBA-690477320ED4}"/>
              </a:ext>
            </a:extLst>
          </p:cNvPr>
          <p:cNvSpPr>
            <a:spLocks noGrp="1"/>
          </p:cNvSpPr>
          <p:nvPr>
            <p:ph type="body" sz="quarter" idx="16" hasCustomPrompt="1"/>
          </p:nvPr>
        </p:nvSpPr>
        <p:spPr>
          <a:xfrm>
            <a:off x="1861057" y="3390245"/>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37" name="Text Placeholder 23">
            <a:extLst>
              <a:ext uri="{FF2B5EF4-FFF2-40B4-BE49-F238E27FC236}">
                <a16:creationId xmlns:a16="http://schemas.microsoft.com/office/drawing/2014/main" id="{FC353EB4-FA83-4005-9982-8EDF80209855}"/>
              </a:ext>
            </a:extLst>
          </p:cNvPr>
          <p:cNvSpPr>
            <a:spLocks noGrp="1"/>
          </p:cNvSpPr>
          <p:nvPr>
            <p:ph type="body" sz="quarter" idx="17" hasCustomPrompt="1"/>
          </p:nvPr>
        </p:nvSpPr>
        <p:spPr>
          <a:xfrm>
            <a:off x="3665137" y="1510528"/>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38" name="Text Placeholder 23">
            <a:extLst>
              <a:ext uri="{FF2B5EF4-FFF2-40B4-BE49-F238E27FC236}">
                <a16:creationId xmlns:a16="http://schemas.microsoft.com/office/drawing/2014/main" id="{F50F63B2-7BE2-458F-B8F4-C5D34029839B}"/>
              </a:ext>
            </a:extLst>
          </p:cNvPr>
          <p:cNvSpPr>
            <a:spLocks noGrp="1"/>
          </p:cNvSpPr>
          <p:nvPr>
            <p:ph type="body" sz="quarter" idx="18" hasCustomPrompt="1"/>
          </p:nvPr>
        </p:nvSpPr>
        <p:spPr>
          <a:xfrm>
            <a:off x="3665137" y="1277318"/>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a:t>
            </a:r>
            <a:r>
              <a:rPr lang="en-GB" sz="900" b="1" i="0" u="none" strike="noStrike" kern="1200" cap="none" spc="0" normalizeH="0" noProof="0" err="1">
                <a:ln>
                  <a:noFill/>
                </a:ln>
                <a:solidFill>
                  <a:srgbClr val="FFFFFF"/>
                </a:solidFill>
                <a:effectLst/>
                <a:uLnTx/>
                <a:uFillTx/>
                <a:latin typeface="+mn-lt"/>
                <a:ea typeface="+mn-ea"/>
                <a:cs typeface="+mn-cs"/>
              </a:rPr>
              <a:t>Dolor</a:t>
            </a:r>
            <a:r>
              <a:rPr lang="en-GB" sz="900" b="1" i="0" u="none" strike="noStrike" kern="1200" cap="none" spc="0" normalizeH="0" noProof="0">
                <a:ln>
                  <a:noFill/>
                </a:ln>
                <a:solidFill>
                  <a:srgbClr val="FFFFFF"/>
                </a:solidFill>
                <a:effectLst/>
                <a:uLnTx/>
                <a:uFillTx/>
                <a:latin typeface="+mn-lt"/>
                <a:ea typeface="+mn-ea"/>
                <a:cs typeface="+mn-cs"/>
              </a:rPr>
              <a:t> </a:t>
            </a:r>
          </a:p>
        </p:txBody>
      </p:sp>
      <p:sp>
        <p:nvSpPr>
          <p:cNvPr id="42" name="Text Placeholder 23">
            <a:extLst>
              <a:ext uri="{FF2B5EF4-FFF2-40B4-BE49-F238E27FC236}">
                <a16:creationId xmlns:a16="http://schemas.microsoft.com/office/drawing/2014/main" id="{FC4C199B-1DF3-4B6C-9044-FBE141DB7267}"/>
              </a:ext>
            </a:extLst>
          </p:cNvPr>
          <p:cNvSpPr>
            <a:spLocks noGrp="1"/>
          </p:cNvSpPr>
          <p:nvPr>
            <p:ph type="body" sz="quarter" idx="19" hasCustomPrompt="1"/>
          </p:nvPr>
        </p:nvSpPr>
        <p:spPr>
          <a:xfrm>
            <a:off x="5297762" y="3623455"/>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43" name="Text Placeholder 23">
            <a:extLst>
              <a:ext uri="{FF2B5EF4-FFF2-40B4-BE49-F238E27FC236}">
                <a16:creationId xmlns:a16="http://schemas.microsoft.com/office/drawing/2014/main" id="{2F14D7D9-4C8A-47B7-B803-E0E49F49187F}"/>
              </a:ext>
            </a:extLst>
          </p:cNvPr>
          <p:cNvSpPr>
            <a:spLocks noGrp="1"/>
          </p:cNvSpPr>
          <p:nvPr>
            <p:ph type="body" sz="quarter" idx="20" hasCustomPrompt="1"/>
          </p:nvPr>
        </p:nvSpPr>
        <p:spPr>
          <a:xfrm>
            <a:off x="5297762" y="3390245"/>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47" name="Text Placeholder 23">
            <a:extLst>
              <a:ext uri="{FF2B5EF4-FFF2-40B4-BE49-F238E27FC236}">
                <a16:creationId xmlns:a16="http://schemas.microsoft.com/office/drawing/2014/main" id="{BA236539-C2F4-4FF6-8131-8834E1268017}"/>
              </a:ext>
            </a:extLst>
          </p:cNvPr>
          <p:cNvSpPr>
            <a:spLocks noGrp="1"/>
          </p:cNvSpPr>
          <p:nvPr>
            <p:ph type="body" sz="quarter" idx="21" hasCustomPrompt="1"/>
          </p:nvPr>
        </p:nvSpPr>
        <p:spPr>
          <a:xfrm>
            <a:off x="7094948" y="1510528"/>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48" name="Text Placeholder 23">
            <a:extLst>
              <a:ext uri="{FF2B5EF4-FFF2-40B4-BE49-F238E27FC236}">
                <a16:creationId xmlns:a16="http://schemas.microsoft.com/office/drawing/2014/main" id="{0AF894AB-DA10-4943-A121-DC105788137F}"/>
              </a:ext>
            </a:extLst>
          </p:cNvPr>
          <p:cNvSpPr>
            <a:spLocks noGrp="1"/>
          </p:cNvSpPr>
          <p:nvPr>
            <p:ph type="body" sz="quarter" idx="22" hasCustomPrompt="1"/>
          </p:nvPr>
        </p:nvSpPr>
        <p:spPr>
          <a:xfrm>
            <a:off x="7094948" y="1277318"/>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27" name="Text Placeholder 23">
            <a:extLst>
              <a:ext uri="{FF2B5EF4-FFF2-40B4-BE49-F238E27FC236}">
                <a16:creationId xmlns:a16="http://schemas.microsoft.com/office/drawing/2014/main" id="{6D1A5D58-B929-4B60-A518-F2EFDEE4CD0E}"/>
              </a:ext>
            </a:extLst>
          </p:cNvPr>
          <p:cNvSpPr>
            <a:spLocks noGrp="1"/>
          </p:cNvSpPr>
          <p:nvPr>
            <p:ph type="body" sz="quarter" idx="14" hasCustomPrompt="1"/>
          </p:nvPr>
        </p:nvSpPr>
        <p:spPr>
          <a:xfrm>
            <a:off x="306939" y="1277318"/>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grpSp>
        <p:nvGrpSpPr>
          <p:cNvPr id="49" name="Group 48">
            <a:extLst>
              <a:ext uri="{FF2B5EF4-FFF2-40B4-BE49-F238E27FC236}">
                <a16:creationId xmlns:a16="http://schemas.microsoft.com/office/drawing/2014/main" id="{82AC7BAF-128B-40FD-9276-A0602A4F3C2F}"/>
              </a:ext>
            </a:extLst>
          </p:cNvPr>
          <p:cNvGrpSpPr/>
          <p:nvPr userDrawn="1"/>
        </p:nvGrpSpPr>
        <p:grpSpPr>
          <a:xfrm>
            <a:off x="1203416" y="1853810"/>
            <a:ext cx="144000" cy="668462"/>
            <a:chOff x="1602768" y="2537718"/>
            <a:chExt cx="123290" cy="585626"/>
          </a:xfrm>
          <a:solidFill>
            <a:schemeClr val="tx2"/>
          </a:solidFill>
        </p:grpSpPr>
        <p:cxnSp>
          <p:nvCxnSpPr>
            <p:cNvPr id="50" name="Straight Connector 49">
              <a:extLst>
                <a:ext uri="{FF2B5EF4-FFF2-40B4-BE49-F238E27FC236}">
                  <a16:creationId xmlns:a16="http://schemas.microsoft.com/office/drawing/2014/main" id="{BD83D6C0-DE87-4D36-B5E5-26BF44BEA0BF}"/>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DE36504E-79C4-473F-889E-4E9C43B4C7E0}"/>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grpSp>
      <p:grpSp>
        <p:nvGrpSpPr>
          <p:cNvPr id="52" name="Group 51">
            <a:extLst>
              <a:ext uri="{FF2B5EF4-FFF2-40B4-BE49-F238E27FC236}">
                <a16:creationId xmlns:a16="http://schemas.microsoft.com/office/drawing/2014/main" id="{7FA896A6-A59B-4479-8AD1-6E642925BDDC}"/>
              </a:ext>
            </a:extLst>
          </p:cNvPr>
          <p:cNvGrpSpPr/>
          <p:nvPr userDrawn="1"/>
        </p:nvGrpSpPr>
        <p:grpSpPr>
          <a:xfrm rot="10800000">
            <a:off x="2726770" y="2653785"/>
            <a:ext cx="144000" cy="668462"/>
            <a:chOff x="1602768" y="2537718"/>
            <a:chExt cx="123290" cy="585626"/>
          </a:xfrm>
          <a:solidFill>
            <a:schemeClr val="tx2"/>
          </a:solidFill>
        </p:grpSpPr>
        <p:cxnSp>
          <p:nvCxnSpPr>
            <p:cNvPr id="53" name="Straight Connector 52">
              <a:extLst>
                <a:ext uri="{FF2B5EF4-FFF2-40B4-BE49-F238E27FC236}">
                  <a16:creationId xmlns:a16="http://schemas.microsoft.com/office/drawing/2014/main" id="{590FEE29-B3A3-4EC9-8843-ABC798743460}"/>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807148E8-D6C8-4A36-81CE-BBCBC8F41E31}"/>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grpSp>
      <p:grpSp>
        <p:nvGrpSpPr>
          <p:cNvPr id="58" name="Group 57">
            <a:extLst>
              <a:ext uri="{FF2B5EF4-FFF2-40B4-BE49-F238E27FC236}">
                <a16:creationId xmlns:a16="http://schemas.microsoft.com/office/drawing/2014/main" id="{6B9CC065-7F6C-4E79-BA02-ECDA7721EA16}"/>
              </a:ext>
            </a:extLst>
          </p:cNvPr>
          <p:cNvGrpSpPr/>
          <p:nvPr userDrawn="1"/>
        </p:nvGrpSpPr>
        <p:grpSpPr>
          <a:xfrm>
            <a:off x="4561614" y="1853810"/>
            <a:ext cx="144000" cy="668462"/>
            <a:chOff x="1602768" y="2537718"/>
            <a:chExt cx="123290" cy="585626"/>
          </a:xfrm>
          <a:solidFill>
            <a:schemeClr val="tx2"/>
          </a:solidFill>
        </p:grpSpPr>
        <p:cxnSp>
          <p:nvCxnSpPr>
            <p:cNvPr id="59" name="Straight Connector 58">
              <a:extLst>
                <a:ext uri="{FF2B5EF4-FFF2-40B4-BE49-F238E27FC236}">
                  <a16:creationId xmlns:a16="http://schemas.microsoft.com/office/drawing/2014/main" id="{3EA0CEB6-1A98-4042-9149-16643BB7D78F}"/>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F6C84A9B-1DF2-4B72-87F7-D13DFD5E2E3E}"/>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grpSp>
      <p:grpSp>
        <p:nvGrpSpPr>
          <p:cNvPr id="61" name="Group 60">
            <a:extLst>
              <a:ext uri="{FF2B5EF4-FFF2-40B4-BE49-F238E27FC236}">
                <a16:creationId xmlns:a16="http://schemas.microsoft.com/office/drawing/2014/main" id="{39FBBCBF-1285-445F-A1AB-3B6244763165}"/>
              </a:ext>
            </a:extLst>
          </p:cNvPr>
          <p:cNvGrpSpPr/>
          <p:nvPr userDrawn="1"/>
        </p:nvGrpSpPr>
        <p:grpSpPr>
          <a:xfrm rot="10800000">
            <a:off x="6163475" y="2653786"/>
            <a:ext cx="144000" cy="668462"/>
            <a:chOff x="1602768" y="2537718"/>
            <a:chExt cx="123290" cy="585626"/>
          </a:xfrm>
          <a:solidFill>
            <a:schemeClr val="tx2"/>
          </a:solidFill>
        </p:grpSpPr>
        <p:cxnSp>
          <p:nvCxnSpPr>
            <p:cNvPr id="62" name="Straight Connector 61">
              <a:extLst>
                <a:ext uri="{FF2B5EF4-FFF2-40B4-BE49-F238E27FC236}">
                  <a16:creationId xmlns:a16="http://schemas.microsoft.com/office/drawing/2014/main" id="{018FB3BF-DFB5-4548-8D05-A0E49FFD7EF4}"/>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53BDFB2D-6B52-4AC2-987B-BF6507F1B891}"/>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grpSp>
      <p:grpSp>
        <p:nvGrpSpPr>
          <p:cNvPr id="64" name="Group 63">
            <a:extLst>
              <a:ext uri="{FF2B5EF4-FFF2-40B4-BE49-F238E27FC236}">
                <a16:creationId xmlns:a16="http://schemas.microsoft.com/office/drawing/2014/main" id="{B85C7EBA-3FD2-438D-8477-798788EB0FFD}"/>
              </a:ext>
            </a:extLst>
          </p:cNvPr>
          <p:cNvGrpSpPr/>
          <p:nvPr userDrawn="1"/>
        </p:nvGrpSpPr>
        <p:grpSpPr>
          <a:xfrm>
            <a:off x="7991425" y="1853810"/>
            <a:ext cx="144000" cy="668462"/>
            <a:chOff x="1602768" y="2537718"/>
            <a:chExt cx="123290" cy="585626"/>
          </a:xfrm>
          <a:solidFill>
            <a:schemeClr val="tx2"/>
          </a:solidFill>
        </p:grpSpPr>
        <p:cxnSp>
          <p:nvCxnSpPr>
            <p:cNvPr id="65" name="Straight Connector 64">
              <a:extLst>
                <a:ext uri="{FF2B5EF4-FFF2-40B4-BE49-F238E27FC236}">
                  <a16:creationId xmlns:a16="http://schemas.microsoft.com/office/drawing/2014/main" id="{B4D46AC9-1644-4523-86BA-0F8860116112}"/>
                </a:ext>
              </a:extLst>
            </p:cNvPr>
            <p:cNvCxnSpPr>
              <a:cxnSpLocks/>
            </p:cNvCxnSpPr>
            <p:nvPr userDrawn="1"/>
          </p:nvCxnSpPr>
          <p:spPr>
            <a:xfrm flipV="1">
              <a:off x="1664413" y="2661007"/>
              <a:ext cx="0" cy="462337"/>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6766D72F-95BB-47A7-81C6-B14A565A8E67}"/>
                </a:ext>
              </a:extLst>
            </p:cNvPr>
            <p:cNvSpPr/>
            <p:nvPr userDrawn="1"/>
          </p:nvSpPr>
          <p:spPr>
            <a:xfrm>
              <a:off x="1602768" y="2537718"/>
              <a:ext cx="123290" cy="12329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grpSp>
      <p:sp>
        <p:nvSpPr>
          <p:cNvPr id="35" name="Google Shape;13;p2">
            <a:extLst>
              <a:ext uri="{FF2B5EF4-FFF2-40B4-BE49-F238E27FC236}">
                <a16:creationId xmlns:a16="http://schemas.microsoft.com/office/drawing/2014/main" id="{9D4FC9C5-4180-480D-87B4-E8892A6A9C32}"/>
              </a:ext>
            </a:extLst>
          </p:cNvPr>
          <p:cNvSpPr/>
          <p:nvPr userDrawn="1"/>
        </p:nvSpPr>
        <p:spPr>
          <a:xfrm flipH="1">
            <a:off x="2925347" y="4688845"/>
            <a:ext cx="3293306" cy="412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nSpc>
                <a:spcPct val="150000"/>
              </a:lnSpc>
            </a:pPr>
            <a:r>
              <a:rPr lang="en-GB" b="1">
                <a:solidFill>
                  <a:srgbClr val="FF6600"/>
                </a:solidFill>
                <a:latin typeface="Red Hat Display" panose="020B0604020202020204" charset="0"/>
              </a:rPr>
              <a:t>GMgoodemploymentcharter.co.uk</a:t>
            </a:r>
          </a:p>
        </p:txBody>
      </p:sp>
      <p:pic>
        <p:nvPicPr>
          <p:cNvPr id="36" name="Picture 35" descr="A black sign with white text&#10;&#10;Description automatically generated">
            <a:extLst>
              <a:ext uri="{FF2B5EF4-FFF2-40B4-BE49-F238E27FC236}">
                <a16:creationId xmlns:a16="http://schemas.microsoft.com/office/drawing/2014/main" id="{5D602DE4-C2E6-4B10-ACC7-9238AFD4AB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7080" y="-77793"/>
            <a:ext cx="1876788" cy="1337533"/>
          </a:xfrm>
          <a:prstGeom prst="rect">
            <a:avLst/>
          </a:prstGeom>
        </p:spPr>
      </p:pic>
    </p:spTree>
    <p:extLst>
      <p:ext uri="{BB962C8B-B14F-4D97-AF65-F5344CB8AC3E}">
        <p14:creationId xmlns:p14="http://schemas.microsoft.com/office/powerpoint/2010/main" val="388198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31445C"/>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CB4665C-96C9-4826-9680-96D3C10F7589}"/>
              </a:ext>
            </a:extLst>
          </p:cNvPr>
          <p:cNvSpPr/>
          <p:nvPr userDrawn="1"/>
        </p:nvSpPr>
        <p:spPr>
          <a:xfrm>
            <a:off x="0" y="1118729"/>
            <a:ext cx="9144000" cy="3168032"/>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sp>
        <p:nvSpPr>
          <p:cNvPr id="2" name="Title 1">
            <a:extLst>
              <a:ext uri="{FF2B5EF4-FFF2-40B4-BE49-F238E27FC236}">
                <a16:creationId xmlns:a16="http://schemas.microsoft.com/office/drawing/2014/main" id="{5733CB19-43D5-4BDF-BFC4-9F0FD2AFF565}"/>
              </a:ext>
            </a:extLst>
          </p:cNvPr>
          <p:cNvSpPr>
            <a:spLocks noGrp="1"/>
          </p:cNvSpPr>
          <p:nvPr>
            <p:ph type="ctrTitle" hasCustomPrompt="1"/>
          </p:nvPr>
        </p:nvSpPr>
        <p:spPr>
          <a:xfrm>
            <a:off x="1769723" y="306506"/>
            <a:ext cx="5604555" cy="451783"/>
          </a:xfrm>
        </p:spPr>
        <p:txBody>
          <a:bodyPr rtlCol="0" anchor="b">
            <a:noAutofit/>
          </a:bodyPr>
          <a:lstStyle>
            <a:lvl1pPr algn="l">
              <a:defRPr sz="2700" b="1">
                <a:solidFill>
                  <a:schemeClr val="bg1"/>
                </a:solidFill>
              </a:defRPr>
            </a:lvl1pPr>
          </a:lstStyle>
          <a:p>
            <a:pPr rtl="0"/>
            <a:r>
              <a:rPr lang="en-GB" noProof="0"/>
              <a:t>CLICK TO EDIT MASTER TITLE STYLE</a:t>
            </a:r>
          </a:p>
        </p:txBody>
      </p:sp>
      <p:sp>
        <p:nvSpPr>
          <p:cNvPr id="24" name="Text Placeholder 23">
            <a:extLst>
              <a:ext uri="{FF2B5EF4-FFF2-40B4-BE49-F238E27FC236}">
                <a16:creationId xmlns:a16="http://schemas.microsoft.com/office/drawing/2014/main" id="{FE98CF56-49D9-4EE0-8948-7B306B044B64}"/>
              </a:ext>
            </a:extLst>
          </p:cNvPr>
          <p:cNvSpPr>
            <a:spLocks noGrp="1"/>
          </p:cNvSpPr>
          <p:nvPr>
            <p:ph type="body" sz="quarter" idx="13" hasCustomPrompt="1"/>
          </p:nvPr>
        </p:nvSpPr>
        <p:spPr>
          <a:xfrm>
            <a:off x="306939" y="1510528"/>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32" name="Text Placeholder 23">
            <a:extLst>
              <a:ext uri="{FF2B5EF4-FFF2-40B4-BE49-F238E27FC236}">
                <a16:creationId xmlns:a16="http://schemas.microsoft.com/office/drawing/2014/main" id="{7F96BFBA-B6DC-4545-A84F-FC358D802210}"/>
              </a:ext>
            </a:extLst>
          </p:cNvPr>
          <p:cNvSpPr>
            <a:spLocks noGrp="1"/>
          </p:cNvSpPr>
          <p:nvPr>
            <p:ph type="body" sz="quarter" idx="15" hasCustomPrompt="1"/>
          </p:nvPr>
        </p:nvSpPr>
        <p:spPr>
          <a:xfrm>
            <a:off x="1861057" y="3623455"/>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33" name="Text Placeholder 23">
            <a:extLst>
              <a:ext uri="{FF2B5EF4-FFF2-40B4-BE49-F238E27FC236}">
                <a16:creationId xmlns:a16="http://schemas.microsoft.com/office/drawing/2014/main" id="{09F7AE02-7B72-41CA-BBBA-690477320ED4}"/>
              </a:ext>
            </a:extLst>
          </p:cNvPr>
          <p:cNvSpPr>
            <a:spLocks noGrp="1"/>
          </p:cNvSpPr>
          <p:nvPr>
            <p:ph type="body" sz="quarter" idx="16" hasCustomPrompt="1"/>
          </p:nvPr>
        </p:nvSpPr>
        <p:spPr>
          <a:xfrm>
            <a:off x="1861057" y="3390245"/>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37" name="Text Placeholder 23">
            <a:extLst>
              <a:ext uri="{FF2B5EF4-FFF2-40B4-BE49-F238E27FC236}">
                <a16:creationId xmlns:a16="http://schemas.microsoft.com/office/drawing/2014/main" id="{FC353EB4-FA83-4005-9982-8EDF80209855}"/>
              </a:ext>
            </a:extLst>
          </p:cNvPr>
          <p:cNvSpPr>
            <a:spLocks noGrp="1"/>
          </p:cNvSpPr>
          <p:nvPr>
            <p:ph type="body" sz="quarter" idx="17" hasCustomPrompt="1"/>
          </p:nvPr>
        </p:nvSpPr>
        <p:spPr>
          <a:xfrm>
            <a:off x="3665137" y="1510528"/>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38" name="Text Placeholder 23">
            <a:extLst>
              <a:ext uri="{FF2B5EF4-FFF2-40B4-BE49-F238E27FC236}">
                <a16:creationId xmlns:a16="http://schemas.microsoft.com/office/drawing/2014/main" id="{F50F63B2-7BE2-458F-B8F4-C5D34029839B}"/>
              </a:ext>
            </a:extLst>
          </p:cNvPr>
          <p:cNvSpPr>
            <a:spLocks noGrp="1"/>
          </p:cNvSpPr>
          <p:nvPr>
            <p:ph type="body" sz="quarter" idx="18" hasCustomPrompt="1"/>
          </p:nvPr>
        </p:nvSpPr>
        <p:spPr>
          <a:xfrm>
            <a:off x="3665137" y="1277318"/>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42" name="Text Placeholder 23">
            <a:extLst>
              <a:ext uri="{FF2B5EF4-FFF2-40B4-BE49-F238E27FC236}">
                <a16:creationId xmlns:a16="http://schemas.microsoft.com/office/drawing/2014/main" id="{FC4C199B-1DF3-4B6C-9044-FBE141DB7267}"/>
              </a:ext>
            </a:extLst>
          </p:cNvPr>
          <p:cNvSpPr>
            <a:spLocks noGrp="1"/>
          </p:cNvSpPr>
          <p:nvPr>
            <p:ph type="body" sz="quarter" idx="19" hasCustomPrompt="1"/>
          </p:nvPr>
        </p:nvSpPr>
        <p:spPr>
          <a:xfrm>
            <a:off x="5297762" y="3623455"/>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43" name="Text Placeholder 23">
            <a:extLst>
              <a:ext uri="{FF2B5EF4-FFF2-40B4-BE49-F238E27FC236}">
                <a16:creationId xmlns:a16="http://schemas.microsoft.com/office/drawing/2014/main" id="{2F14D7D9-4C8A-47B7-B803-E0E49F49187F}"/>
              </a:ext>
            </a:extLst>
          </p:cNvPr>
          <p:cNvSpPr>
            <a:spLocks noGrp="1"/>
          </p:cNvSpPr>
          <p:nvPr>
            <p:ph type="body" sz="quarter" idx="20" hasCustomPrompt="1"/>
          </p:nvPr>
        </p:nvSpPr>
        <p:spPr>
          <a:xfrm>
            <a:off x="5297762" y="3390245"/>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47" name="Text Placeholder 23">
            <a:extLst>
              <a:ext uri="{FF2B5EF4-FFF2-40B4-BE49-F238E27FC236}">
                <a16:creationId xmlns:a16="http://schemas.microsoft.com/office/drawing/2014/main" id="{BA236539-C2F4-4FF6-8131-8834E1268017}"/>
              </a:ext>
            </a:extLst>
          </p:cNvPr>
          <p:cNvSpPr>
            <a:spLocks noGrp="1"/>
          </p:cNvSpPr>
          <p:nvPr>
            <p:ph type="body" sz="quarter" idx="21" hasCustomPrompt="1"/>
          </p:nvPr>
        </p:nvSpPr>
        <p:spPr>
          <a:xfrm>
            <a:off x="7094948" y="1510528"/>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48" name="Text Placeholder 23">
            <a:extLst>
              <a:ext uri="{FF2B5EF4-FFF2-40B4-BE49-F238E27FC236}">
                <a16:creationId xmlns:a16="http://schemas.microsoft.com/office/drawing/2014/main" id="{0AF894AB-DA10-4943-A121-DC105788137F}"/>
              </a:ext>
            </a:extLst>
          </p:cNvPr>
          <p:cNvSpPr>
            <a:spLocks noGrp="1"/>
          </p:cNvSpPr>
          <p:nvPr>
            <p:ph type="body" sz="quarter" idx="22" hasCustomPrompt="1"/>
          </p:nvPr>
        </p:nvSpPr>
        <p:spPr>
          <a:xfrm>
            <a:off x="7094948" y="1277318"/>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27" name="Text Placeholder 23">
            <a:extLst>
              <a:ext uri="{FF2B5EF4-FFF2-40B4-BE49-F238E27FC236}">
                <a16:creationId xmlns:a16="http://schemas.microsoft.com/office/drawing/2014/main" id="{6D1A5D58-B929-4B60-A518-F2EFDEE4CD0E}"/>
              </a:ext>
            </a:extLst>
          </p:cNvPr>
          <p:cNvSpPr>
            <a:spLocks noGrp="1"/>
          </p:cNvSpPr>
          <p:nvPr>
            <p:ph type="body" sz="quarter" idx="14" hasCustomPrompt="1"/>
          </p:nvPr>
        </p:nvSpPr>
        <p:spPr>
          <a:xfrm>
            <a:off x="306939" y="1277318"/>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15" name="Google Shape;13;p2">
            <a:extLst>
              <a:ext uri="{FF2B5EF4-FFF2-40B4-BE49-F238E27FC236}">
                <a16:creationId xmlns:a16="http://schemas.microsoft.com/office/drawing/2014/main" id="{9037A977-1280-43A3-A70B-EB8C330456D2}"/>
              </a:ext>
            </a:extLst>
          </p:cNvPr>
          <p:cNvSpPr/>
          <p:nvPr userDrawn="1"/>
        </p:nvSpPr>
        <p:spPr>
          <a:xfrm flipH="1">
            <a:off x="2925347" y="4688845"/>
            <a:ext cx="3293306" cy="412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nSpc>
                <a:spcPct val="150000"/>
              </a:lnSpc>
            </a:pPr>
            <a:r>
              <a:rPr lang="en-GB" b="1">
                <a:solidFill>
                  <a:srgbClr val="FF6600"/>
                </a:solidFill>
                <a:latin typeface="Red Hat Display" panose="020B0604020202020204" charset="0"/>
              </a:rPr>
              <a:t>GMgoodemploymentcharter.co.uk</a:t>
            </a:r>
          </a:p>
        </p:txBody>
      </p:sp>
      <p:pic>
        <p:nvPicPr>
          <p:cNvPr id="16" name="Picture 15" descr="A black sign with white text&#10;&#10;Description automatically generated">
            <a:extLst>
              <a:ext uri="{FF2B5EF4-FFF2-40B4-BE49-F238E27FC236}">
                <a16:creationId xmlns:a16="http://schemas.microsoft.com/office/drawing/2014/main" id="{57E34803-9FD1-42CA-B5B6-B3776DB746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7080" y="-77793"/>
            <a:ext cx="1876788" cy="1337533"/>
          </a:xfrm>
          <a:prstGeom prst="rect">
            <a:avLst/>
          </a:prstGeom>
        </p:spPr>
      </p:pic>
    </p:spTree>
    <p:extLst>
      <p:ext uri="{BB962C8B-B14F-4D97-AF65-F5344CB8AC3E}">
        <p14:creationId xmlns:p14="http://schemas.microsoft.com/office/powerpoint/2010/main" val="669859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2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675419" y="4455424"/>
            <a:ext cx="318848" cy="540566"/>
          </a:xfrm>
          <a:prstGeom prst="rect">
            <a:avLst/>
          </a:prstGeom>
        </p:spPr>
      </p:pic>
      <p:pic>
        <p:nvPicPr>
          <p:cNvPr id="17" name="bg object 17"/>
          <p:cNvPicPr/>
          <p:nvPr/>
        </p:nvPicPr>
        <p:blipFill>
          <a:blip r:embed="rId3" cstate="print"/>
          <a:stretch>
            <a:fillRect/>
          </a:stretch>
        </p:blipFill>
        <p:spPr>
          <a:xfrm>
            <a:off x="1" y="0"/>
            <a:ext cx="9143999" cy="5143498"/>
          </a:xfrm>
          <a:prstGeom prst="rect">
            <a:avLst/>
          </a:prstGeom>
        </p:spPr>
      </p:pic>
      <p:sp>
        <p:nvSpPr>
          <p:cNvPr id="18" name="bg object 18"/>
          <p:cNvSpPr/>
          <p:nvPr/>
        </p:nvSpPr>
        <p:spPr>
          <a:xfrm>
            <a:off x="4908042" y="0"/>
            <a:ext cx="4236244" cy="5143500"/>
          </a:xfrm>
          <a:custGeom>
            <a:avLst/>
            <a:gdLst/>
            <a:ahLst/>
            <a:cxnLst/>
            <a:rect l="l" t="t" r="r" b="b"/>
            <a:pathLst>
              <a:path w="5648325" h="6858000">
                <a:moveTo>
                  <a:pt x="5647944" y="0"/>
                </a:moveTo>
                <a:lnTo>
                  <a:pt x="0" y="0"/>
                </a:lnTo>
                <a:lnTo>
                  <a:pt x="0" y="6858000"/>
                </a:lnTo>
                <a:lnTo>
                  <a:pt x="5647944" y="6858000"/>
                </a:lnTo>
                <a:lnTo>
                  <a:pt x="5647944" y="0"/>
                </a:lnTo>
                <a:close/>
              </a:path>
            </a:pathLst>
          </a:custGeom>
          <a:solidFill>
            <a:srgbClr val="6171C9">
              <a:alpha val="54901"/>
            </a:srgbClr>
          </a:solidFill>
        </p:spPr>
        <p:txBody>
          <a:bodyPr wrap="square" lIns="0" tIns="0" rIns="0" bIns="0" rtlCol="0"/>
          <a:lstStyle/>
          <a:p>
            <a:endParaRPr sz="1050"/>
          </a:p>
        </p:txBody>
      </p:sp>
      <p:pic>
        <p:nvPicPr>
          <p:cNvPr id="19" name="bg object 19"/>
          <p:cNvPicPr/>
          <p:nvPr/>
        </p:nvPicPr>
        <p:blipFill>
          <a:blip r:embed="rId4" cstate="print"/>
          <a:stretch>
            <a:fillRect/>
          </a:stretch>
        </p:blipFill>
        <p:spPr>
          <a:xfrm>
            <a:off x="8678798" y="4453127"/>
            <a:ext cx="322326" cy="577215"/>
          </a:xfrm>
          <a:prstGeom prst="rect">
            <a:avLst/>
          </a:prstGeom>
        </p:spPr>
      </p:pic>
      <p:pic>
        <p:nvPicPr>
          <p:cNvPr id="20" name="bg object 20"/>
          <p:cNvPicPr/>
          <p:nvPr/>
        </p:nvPicPr>
        <p:blipFill>
          <a:blip r:embed="rId5" cstate="print"/>
          <a:stretch>
            <a:fillRect/>
          </a:stretch>
        </p:blipFill>
        <p:spPr>
          <a:xfrm>
            <a:off x="5718429" y="3681603"/>
            <a:ext cx="2450591" cy="1461896"/>
          </a:xfrm>
          <a:prstGeom prst="rect">
            <a:avLst/>
          </a:prstGeom>
        </p:spPr>
      </p:pic>
      <p:sp>
        <p:nvSpPr>
          <p:cNvPr id="21" name="bg object 21"/>
          <p:cNvSpPr/>
          <p:nvPr/>
        </p:nvSpPr>
        <p:spPr>
          <a:xfrm>
            <a:off x="5326380" y="526921"/>
            <a:ext cx="3188970" cy="4616768"/>
          </a:xfrm>
          <a:custGeom>
            <a:avLst/>
            <a:gdLst/>
            <a:ahLst/>
            <a:cxnLst/>
            <a:rect l="l" t="t" r="r" b="b"/>
            <a:pathLst>
              <a:path w="4251959" h="6155690">
                <a:moveTo>
                  <a:pt x="4251959" y="0"/>
                </a:moveTo>
                <a:lnTo>
                  <a:pt x="0" y="0"/>
                </a:lnTo>
                <a:lnTo>
                  <a:pt x="0" y="6155434"/>
                </a:lnTo>
                <a:lnTo>
                  <a:pt x="4251959" y="6155434"/>
                </a:lnTo>
                <a:lnTo>
                  <a:pt x="4251959" y="0"/>
                </a:lnTo>
                <a:close/>
              </a:path>
            </a:pathLst>
          </a:custGeom>
          <a:solidFill>
            <a:srgbClr val="6171C9">
              <a:alpha val="85881"/>
            </a:srgbClr>
          </a:solidFill>
        </p:spPr>
        <p:txBody>
          <a:bodyPr wrap="square" lIns="0" tIns="0" rIns="0" bIns="0" rtlCol="0"/>
          <a:lstStyle/>
          <a:p>
            <a:endParaRPr sz="1050"/>
          </a:p>
        </p:txBody>
      </p:sp>
      <p:sp>
        <p:nvSpPr>
          <p:cNvPr id="2" name="Holder 2"/>
          <p:cNvSpPr>
            <a:spLocks noGrp="1"/>
          </p:cNvSpPr>
          <p:nvPr>
            <p:ph type="ctrTitle"/>
          </p:nvPr>
        </p:nvSpPr>
        <p:spPr>
          <a:xfrm>
            <a:off x="5670042" y="2015760"/>
            <a:ext cx="2501265" cy="249299"/>
          </a:xfrm>
          <a:prstGeom prst="rect">
            <a:avLst/>
          </a:prstGeom>
        </p:spPr>
        <p:txBody>
          <a:bodyPr wrap="square" lIns="0" tIns="0" rIns="0" bIns="0">
            <a:spAutoFit/>
          </a:bodyPr>
          <a:lstStyle>
            <a:lvl1pPr>
              <a:defRPr sz="1800" b="0" i="0">
                <a:solidFill>
                  <a:schemeClr val="bg1"/>
                </a:solidFill>
                <a:latin typeface="Georgia"/>
                <a:cs typeface="Georgia"/>
              </a:defRPr>
            </a:lvl1pPr>
          </a:lstStyle>
          <a:p>
            <a:endParaRPr/>
          </a:p>
        </p:txBody>
      </p:sp>
      <p:sp>
        <p:nvSpPr>
          <p:cNvPr id="3" name="Holder 3"/>
          <p:cNvSpPr>
            <a:spLocks noGrp="1"/>
          </p:cNvSpPr>
          <p:nvPr>
            <p:ph type="subTitle" idx="4"/>
          </p:nvPr>
        </p:nvSpPr>
        <p:spPr>
          <a:xfrm>
            <a:off x="1371600" y="2880360"/>
            <a:ext cx="6400800" cy="44627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60044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675418" y="4455424"/>
            <a:ext cx="318848" cy="540566"/>
          </a:xfrm>
          <a:prstGeom prst="rect">
            <a:avLst/>
          </a:prstGeom>
        </p:spPr>
      </p:pic>
      <p:sp>
        <p:nvSpPr>
          <p:cNvPr id="17" name="bg object 17"/>
          <p:cNvSpPr/>
          <p:nvPr/>
        </p:nvSpPr>
        <p:spPr>
          <a:xfrm>
            <a:off x="571" y="4892611"/>
            <a:ext cx="4316730" cy="0"/>
          </a:xfrm>
          <a:custGeom>
            <a:avLst/>
            <a:gdLst/>
            <a:ahLst/>
            <a:cxnLst/>
            <a:rect l="l" t="t" r="r" b="b"/>
            <a:pathLst>
              <a:path w="5755640">
                <a:moveTo>
                  <a:pt x="0" y="0"/>
                </a:moveTo>
                <a:lnTo>
                  <a:pt x="5755259" y="0"/>
                </a:lnTo>
              </a:path>
            </a:pathLst>
          </a:custGeom>
          <a:ln w="41275">
            <a:solidFill>
              <a:srgbClr val="89E7D3"/>
            </a:solidFill>
          </a:ln>
        </p:spPr>
        <p:txBody>
          <a:bodyPr wrap="square" lIns="0" tIns="0" rIns="0" bIns="0" rtlCol="0"/>
          <a:lstStyle/>
          <a:p>
            <a:endParaRPr sz="1050"/>
          </a:p>
        </p:txBody>
      </p:sp>
      <p:sp>
        <p:nvSpPr>
          <p:cNvPr id="18" name="bg object 18"/>
          <p:cNvSpPr/>
          <p:nvPr/>
        </p:nvSpPr>
        <p:spPr>
          <a:xfrm>
            <a:off x="4315967" y="0"/>
            <a:ext cx="4828223" cy="5143500"/>
          </a:xfrm>
          <a:custGeom>
            <a:avLst/>
            <a:gdLst/>
            <a:ahLst/>
            <a:cxnLst/>
            <a:rect l="l" t="t" r="r" b="b"/>
            <a:pathLst>
              <a:path w="6437630" h="6858000">
                <a:moveTo>
                  <a:pt x="6437376" y="0"/>
                </a:moveTo>
                <a:lnTo>
                  <a:pt x="0" y="0"/>
                </a:lnTo>
                <a:lnTo>
                  <a:pt x="0" y="6858000"/>
                </a:lnTo>
                <a:lnTo>
                  <a:pt x="6437376" y="6858000"/>
                </a:lnTo>
                <a:lnTo>
                  <a:pt x="6437376" y="0"/>
                </a:lnTo>
                <a:close/>
              </a:path>
            </a:pathLst>
          </a:custGeom>
          <a:solidFill>
            <a:srgbClr val="6171C9">
              <a:alpha val="83921"/>
            </a:srgbClr>
          </a:solidFill>
        </p:spPr>
        <p:txBody>
          <a:bodyPr wrap="square" lIns="0" tIns="0" rIns="0" bIns="0" rtlCol="0"/>
          <a:lstStyle/>
          <a:p>
            <a:endParaRPr sz="1050"/>
          </a:p>
        </p:txBody>
      </p:sp>
      <p:sp>
        <p:nvSpPr>
          <p:cNvPr id="19" name="bg object 19"/>
          <p:cNvSpPr/>
          <p:nvPr/>
        </p:nvSpPr>
        <p:spPr>
          <a:xfrm>
            <a:off x="200282" y="1751200"/>
            <a:ext cx="2870834" cy="2056448"/>
          </a:xfrm>
          <a:custGeom>
            <a:avLst/>
            <a:gdLst/>
            <a:ahLst/>
            <a:cxnLst/>
            <a:rect l="l" t="t" r="r" b="b"/>
            <a:pathLst>
              <a:path w="3827779" h="2741929">
                <a:moveTo>
                  <a:pt x="2413145" y="51"/>
                </a:moveTo>
                <a:lnTo>
                  <a:pt x="2364340" y="0"/>
                </a:lnTo>
                <a:lnTo>
                  <a:pt x="2315756" y="1992"/>
                </a:lnTo>
                <a:lnTo>
                  <a:pt x="2258345" y="4742"/>
                </a:lnTo>
                <a:lnTo>
                  <a:pt x="2201852" y="8244"/>
                </a:lnTo>
                <a:lnTo>
                  <a:pt x="2146250" y="12492"/>
                </a:lnTo>
                <a:lnTo>
                  <a:pt x="2091510" y="17476"/>
                </a:lnTo>
                <a:lnTo>
                  <a:pt x="2037604" y="23189"/>
                </a:lnTo>
                <a:lnTo>
                  <a:pt x="1984503" y="29623"/>
                </a:lnTo>
                <a:lnTo>
                  <a:pt x="1932179" y="36769"/>
                </a:lnTo>
                <a:lnTo>
                  <a:pt x="1880603" y="44621"/>
                </a:lnTo>
                <a:lnTo>
                  <a:pt x="1829747" y="53169"/>
                </a:lnTo>
                <a:lnTo>
                  <a:pt x="1779584" y="62406"/>
                </a:lnTo>
                <a:lnTo>
                  <a:pt x="1730083" y="72324"/>
                </a:lnTo>
                <a:lnTo>
                  <a:pt x="1681218" y="82915"/>
                </a:lnTo>
                <a:lnTo>
                  <a:pt x="1632959" y="94170"/>
                </a:lnTo>
                <a:lnTo>
                  <a:pt x="1585278" y="106082"/>
                </a:lnTo>
                <a:lnTo>
                  <a:pt x="1538148" y="118643"/>
                </a:lnTo>
                <a:lnTo>
                  <a:pt x="1491538" y="131845"/>
                </a:lnTo>
                <a:lnTo>
                  <a:pt x="1445422" y="145680"/>
                </a:lnTo>
                <a:lnTo>
                  <a:pt x="1399771" y="160139"/>
                </a:lnTo>
                <a:lnTo>
                  <a:pt x="1354555" y="175215"/>
                </a:lnTo>
                <a:lnTo>
                  <a:pt x="1309748" y="190900"/>
                </a:lnTo>
                <a:lnTo>
                  <a:pt x="1265320" y="207185"/>
                </a:lnTo>
                <a:lnTo>
                  <a:pt x="1221243" y="224064"/>
                </a:lnTo>
                <a:lnTo>
                  <a:pt x="1177489" y="241527"/>
                </a:lnTo>
                <a:lnTo>
                  <a:pt x="1134030" y="259567"/>
                </a:lnTo>
                <a:lnTo>
                  <a:pt x="1090836" y="278176"/>
                </a:lnTo>
                <a:lnTo>
                  <a:pt x="1047880" y="297345"/>
                </a:lnTo>
                <a:lnTo>
                  <a:pt x="1005134" y="317067"/>
                </a:lnTo>
                <a:lnTo>
                  <a:pt x="962568" y="337334"/>
                </a:lnTo>
                <a:lnTo>
                  <a:pt x="920154" y="358138"/>
                </a:lnTo>
                <a:lnTo>
                  <a:pt x="877865" y="379470"/>
                </a:lnTo>
                <a:lnTo>
                  <a:pt x="835671" y="401323"/>
                </a:lnTo>
                <a:lnTo>
                  <a:pt x="793545" y="423689"/>
                </a:lnTo>
                <a:lnTo>
                  <a:pt x="751458" y="446560"/>
                </a:lnTo>
                <a:lnTo>
                  <a:pt x="709381" y="469927"/>
                </a:lnTo>
                <a:lnTo>
                  <a:pt x="667286" y="493783"/>
                </a:lnTo>
                <a:lnTo>
                  <a:pt x="625145" y="518120"/>
                </a:lnTo>
                <a:lnTo>
                  <a:pt x="584307" y="542166"/>
                </a:lnTo>
                <a:lnTo>
                  <a:pt x="544077" y="567874"/>
                </a:lnTo>
                <a:lnTo>
                  <a:pt x="504525" y="595218"/>
                </a:lnTo>
                <a:lnTo>
                  <a:pt x="465727" y="624173"/>
                </a:lnTo>
                <a:lnTo>
                  <a:pt x="427753" y="654712"/>
                </a:lnTo>
                <a:lnTo>
                  <a:pt x="390678" y="686810"/>
                </a:lnTo>
                <a:lnTo>
                  <a:pt x="354574" y="720441"/>
                </a:lnTo>
                <a:lnTo>
                  <a:pt x="319514" y="755580"/>
                </a:lnTo>
                <a:lnTo>
                  <a:pt x="285570" y="792201"/>
                </a:lnTo>
                <a:lnTo>
                  <a:pt x="252815" y="830277"/>
                </a:lnTo>
                <a:lnTo>
                  <a:pt x="221323" y="869783"/>
                </a:lnTo>
                <a:lnTo>
                  <a:pt x="192302" y="907343"/>
                </a:lnTo>
                <a:lnTo>
                  <a:pt x="164590" y="946247"/>
                </a:lnTo>
                <a:lnTo>
                  <a:pt x="138373" y="986415"/>
                </a:lnTo>
                <a:lnTo>
                  <a:pt x="113839" y="1027766"/>
                </a:lnTo>
                <a:lnTo>
                  <a:pt x="91174" y="1070222"/>
                </a:lnTo>
                <a:lnTo>
                  <a:pt x="70566" y="1113702"/>
                </a:lnTo>
                <a:lnTo>
                  <a:pt x="52202" y="1158127"/>
                </a:lnTo>
                <a:lnTo>
                  <a:pt x="36267" y="1203417"/>
                </a:lnTo>
                <a:lnTo>
                  <a:pt x="22950" y="1249491"/>
                </a:lnTo>
                <a:lnTo>
                  <a:pt x="12437" y="1296271"/>
                </a:lnTo>
                <a:lnTo>
                  <a:pt x="4916" y="1343676"/>
                </a:lnTo>
                <a:lnTo>
                  <a:pt x="572" y="1391626"/>
                </a:lnTo>
                <a:lnTo>
                  <a:pt x="0" y="1440914"/>
                </a:lnTo>
                <a:lnTo>
                  <a:pt x="2807" y="1489868"/>
                </a:lnTo>
                <a:lnTo>
                  <a:pt x="8859" y="1538385"/>
                </a:lnTo>
                <a:lnTo>
                  <a:pt x="18020" y="1586361"/>
                </a:lnTo>
                <a:lnTo>
                  <a:pt x="30152" y="1633695"/>
                </a:lnTo>
                <a:lnTo>
                  <a:pt x="45120" y="1680283"/>
                </a:lnTo>
                <a:lnTo>
                  <a:pt x="62789" y="1726022"/>
                </a:lnTo>
                <a:lnTo>
                  <a:pt x="83021" y="1770809"/>
                </a:lnTo>
                <a:lnTo>
                  <a:pt x="105681" y="1814543"/>
                </a:lnTo>
                <a:lnTo>
                  <a:pt x="130633" y="1857119"/>
                </a:lnTo>
                <a:lnTo>
                  <a:pt x="157741" y="1898435"/>
                </a:lnTo>
                <a:lnTo>
                  <a:pt x="186869" y="1938388"/>
                </a:lnTo>
                <a:lnTo>
                  <a:pt x="217880" y="1976876"/>
                </a:lnTo>
                <a:lnTo>
                  <a:pt x="250640" y="2013794"/>
                </a:lnTo>
                <a:lnTo>
                  <a:pt x="285010" y="2049042"/>
                </a:lnTo>
                <a:lnTo>
                  <a:pt x="320857" y="2082515"/>
                </a:lnTo>
                <a:lnTo>
                  <a:pt x="358043" y="2114111"/>
                </a:lnTo>
                <a:lnTo>
                  <a:pt x="396432" y="2143727"/>
                </a:lnTo>
                <a:lnTo>
                  <a:pt x="435889" y="2171260"/>
                </a:lnTo>
                <a:lnTo>
                  <a:pt x="476278" y="2196607"/>
                </a:lnTo>
                <a:lnTo>
                  <a:pt x="517462" y="2219666"/>
                </a:lnTo>
                <a:lnTo>
                  <a:pt x="562866" y="2242687"/>
                </a:lnTo>
                <a:lnTo>
                  <a:pt x="608930" y="2263450"/>
                </a:lnTo>
                <a:lnTo>
                  <a:pt x="655597" y="2282053"/>
                </a:lnTo>
                <a:lnTo>
                  <a:pt x="702809" y="2298597"/>
                </a:lnTo>
                <a:lnTo>
                  <a:pt x="750512" y="2313181"/>
                </a:lnTo>
                <a:lnTo>
                  <a:pt x="798648" y="2325903"/>
                </a:lnTo>
                <a:lnTo>
                  <a:pt x="847161" y="2336863"/>
                </a:lnTo>
                <a:lnTo>
                  <a:pt x="895995" y="2346161"/>
                </a:lnTo>
                <a:lnTo>
                  <a:pt x="945093" y="2353895"/>
                </a:lnTo>
                <a:lnTo>
                  <a:pt x="994398" y="2360166"/>
                </a:lnTo>
                <a:lnTo>
                  <a:pt x="1043855" y="2365072"/>
                </a:lnTo>
                <a:lnTo>
                  <a:pt x="1093407" y="2368712"/>
                </a:lnTo>
                <a:lnTo>
                  <a:pt x="1142997" y="2371187"/>
                </a:lnTo>
                <a:lnTo>
                  <a:pt x="1192569" y="2372595"/>
                </a:lnTo>
                <a:lnTo>
                  <a:pt x="1242067" y="2373036"/>
                </a:lnTo>
                <a:lnTo>
                  <a:pt x="1291434" y="2372609"/>
                </a:lnTo>
                <a:lnTo>
                  <a:pt x="1340614" y="2371413"/>
                </a:lnTo>
                <a:lnTo>
                  <a:pt x="1389550" y="2369548"/>
                </a:lnTo>
                <a:lnTo>
                  <a:pt x="1438186" y="2367113"/>
                </a:lnTo>
                <a:lnTo>
                  <a:pt x="1488397" y="2364072"/>
                </a:lnTo>
                <a:lnTo>
                  <a:pt x="1538838" y="2358981"/>
                </a:lnTo>
                <a:lnTo>
                  <a:pt x="1640021" y="2346740"/>
                </a:lnTo>
                <a:lnTo>
                  <a:pt x="1690567" y="2341634"/>
                </a:lnTo>
                <a:lnTo>
                  <a:pt x="1740953" y="2338566"/>
                </a:lnTo>
                <a:lnTo>
                  <a:pt x="1791082" y="2338558"/>
                </a:lnTo>
                <a:lnTo>
                  <a:pt x="1840856" y="2342632"/>
                </a:lnTo>
                <a:lnTo>
                  <a:pt x="1890177" y="2351809"/>
                </a:lnTo>
                <a:lnTo>
                  <a:pt x="1938947" y="2367113"/>
                </a:lnTo>
                <a:lnTo>
                  <a:pt x="1974104" y="2386176"/>
                </a:lnTo>
                <a:lnTo>
                  <a:pt x="2008427" y="2412049"/>
                </a:lnTo>
                <a:lnTo>
                  <a:pt x="2041720" y="2443710"/>
                </a:lnTo>
                <a:lnTo>
                  <a:pt x="2073791" y="2480137"/>
                </a:lnTo>
                <a:lnTo>
                  <a:pt x="2104444" y="2520307"/>
                </a:lnTo>
                <a:lnTo>
                  <a:pt x="2133486" y="2563197"/>
                </a:lnTo>
                <a:lnTo>
                  <a:pt x="2160722" y="2607785"/>
                </a:lnTo>
                <a:lnTo>
                  <a:pt x="2185957" y="2653048"/>
                </a:lnTo>
                <a:lnTo>
                  <a:pt x="2208998" y="2697964"/>
                </a:lnTo>
                <a:lnTo>
                  <a:pt x="2229650" y="2741509"/>
                </a:lnTo>
                <a:lnTo>
                  <a:pt x="2239896" y="2691607"/>
                </a:lnTo>
                <a:lnTo>
                  <a:pt x="2254112" y="2641056"/>
                </a:lnTo>
                <a:lnTo>
                  <a:pt x="2271751" y="2590573"/>
                </a:lnTo>
                <a:lnTo>
                  <a:pt x="2292264" y="2540871"/>
                </a:lnTo>
                <a:lnTo>
                  <a:pt x="2315106" y="2492668"/>
                </a:lnTo>
                <a:lnTo>
                  <a:pt x="2339726" y="2446679"/>
                </a:lnTo>
                <a:lnTo>
                  <a:pt x="2365578" y="2403619"/>
                </a:lnTo>
                <a:lnTo>
                  <a:pt x="2392113" y="2364203"/>
                </a:lnTo>
                <a:lnTo>
                  <a:pt x="2418784" y="2329148"/>
                </a:lnTo>
                <a:lnTo>
                  <a:pt x="2445042" y="2299168"/>
                </a:lnTo>
                <a:lnTo>
                  <a:pt x="2478990" y="2265378"/>
                </a:lnTo>
                <a:lnTo>
                  <a:pt x="2512941" y="2232238"/>
                </a:lnTo>
                <a:lnTo>
                  <a:pt x="2547296" y="2199981"/>
                </a:lnTo>
                <a:lnTo>
                  <a:pt x="2582454" y="2168844"/>
                </a:lnTo>
                <a:lnTo>
                  <a:pt x="2618814" y="2139062"/>
                </a:lnTo>
                <a:lnTo>
                  <a:pt x="2656775" y="2110869"/>
                </a:lnTo>
                <a:lnTo>
                  <a:pt x="2696737" y="2084502"/>
                </a:lnTo>
                <a:lnTo>
                  <a:pt x="2739098" y="2060195"/>
                </a:lnTo>
                <a:lnTo>
                  <a:pt x="2784259" y="2038183"/>
                </a:lnTo>
                <a:lnTo>
                  <a:pt x="2830013" y="2017632"/>
                </a:lnTo>
                <a:lnTo>
                  <a:pt x="3011917" y="1937507"/>
                </a:lnTo>
                <a:lnTo>
                  <a:pt x="3056839" y="1917209"/>
                </a:lnTo>
                <a:lnTo>
                  <a:pt x="3101429" y="1896490"/>
                </a:lnTo>
                <a:lnTo>
                  <a:pt x="3145631" y="1875192"/>
                </a:lnTo>
                <a:lnTo>
                  <a:pt x="3189389" y="1853160"/>
                </a:lnTo>
                <a:lnTo>
                  <a:pt x="3232650" y="1830235"/>
                </a:lnTo>
                <a:lnTo>
                  <a:pt x="3275356" y="1806260"/>
                </a:lnTo>
                <a:lnTo>
                  <a:pt x="3317452" y="1781079"/>
                </a:lnTo>
                <a:lnTo>
                  <a:pt x="3358884" y="1754533"/>
                </a:lnTo>
                <a:lnTo>
                  <a:pt x="3399596" y="1726466"/>
                </a:lnTo>
                <a:lnTo>
                  <a:pt x="3439532" y="1696721"/>
                </a:lnTo>
                <a:lnTo>
                  <a:pt x="3478638" y="1665140"/>
                </a:lnTo>
                <a:lnTo>
                  <a:pt x="3516856" y="1631566"/>
                </a:lnTo>
                <a:lnTo>
                  <a:pt x="3554133" y="1595842"/>
                </a:lnTo>
                <a:lnTo>
                  <a:pt x="3585814" y="1562432"/>
                </a:lnTo>
                <a:lnTo>
                  <a:pt x="3616150" y="1526952"/>
                </a:lnTo>
                <a:lnTo>
                  <a:pt x="3645008" y="1489549"/>
                </a:lnTo>
                <a:lnTo>
                  <a:pt x="3672255" y="1450366"/>
                </a:lnTo>
                <a:lnTo>
                  <a:pt x="3697757" y="1409549"/>
                </a:lnTo>
                <a:lnTo>
                  <a:pt x="3721381" y="1367242"/>
                </a:lnTo>
                <a:lnTo>
                  <a:pt x="3742994" y="1323590"/>
                </a:lnTo>
                <a:lnTo>
                  <a:pt x="3762462" y="1278738"/>
                </a:lnTo>
                <a:lnTo>
                  <a:pt x="3779653" y="1232831"/>
                </a:lnTo>
                <a:lnTo>
                  <a:pt x="3794433" y="1186013"/>
                </a:lnTo>
                <a:lnTo>
                  <a:pt x="3806669" y="1138429"/>
                </a:lnTo>
                <a:lnTo>
                  <a:pt x="3816228" y="1090225"/>
                </a:lnTo>
                <a:lnTo>
                  <a:pt x="3822976" y="1041544"/>
                </a:lnTo>
                <a:lnTo>
                  <a:pt x="3826780" y="992531"/>
                </a:lnTo>
                <a:lnTo>
                  <a:pt x="3827507" y="943332"/>
                </a:lnTo>
                <a:lnTo>
                  <a:pt x="3825023" y="894091"/>
                </a:lnTo>
                <a:lnTo>
                  <a:pt x="3819196" y="844953"/>
                </a:lnTo>
                <a:lnTo>
                  <a:pt x="3809892" y="796062"/>
                </a:lnTo>
                <a:lnTo>
                  <a:pt x="3796978" y="747564"/>
                </a:lnTo>
                <a:lnTo>
                  <a:pt x="3780320" y="699603"/>
                </a:lnTo>
                <a:lnTo>
                  <a:pt x="3760030" y="653548"/>
                </a:lnTo>
                <a:lnTo>
                  <a:pt x="3736979" y="608946"/>
                </a:lnTo>
                <a:lnTo>
                  <a:pt x="3711314" y="565836"/>
                </a:lnTo>
                <a:lnTo>
                  <a:pt x="3683184" y="524258"/>
                </a:lnTo>
                <a:lnTo>
                  <a:pt x="3652739" y="484252"/>
                </a:lnTo>
                <a:lnTo>
                  <a:pt x="3620126" y="445857"/>
                </a:lnTo>
                <a:lnTo>
                  <a:pt x="3585494" y="409113"/>
                </a:lnTo>
                <a:lnTo>
                  <a:pt x="3548992" y="374060"/>
                </a:lnTo>
                <a:lnTo>
                  <a:pt x="3510769" y="340737"/>
                </a:lnTo>
                <a:lnTo>
                  <a:pt x="3470973" y="309184"/>
                </a:lnTo>
                <a:lnTo>
                  <a:pt x="3429752" y="279441"/>
                </a:lnTo>
                <a:lnTo>
                  <a:pt x="3387255" y="251547"/>
                </a:lnTo>
                <a:lnTo>
                  <a:pt x="3341353" y="226098"/>
                </a:lnTo>
                <a:lnTo>
                  <a:pt x="3294717" y="202310"/>
                </a:lnTo>
                <a:lnTo>
                  <a:pt x="3247424" y="180159"/>
                </a:lnTo>
                <a:lnTo>
                  <a:pt x="3199546" y="159618"/>
                </a:lnTo>
                <a:lnTo>
                  <a:pt x="3151157" y="140662"/>
                </a:lnTo>
                <a:lnTo>
                  <a:pt x="3102332" y="123265"/>
                </a:lnTo>
                <a:lnTo>
                  <a:pt x="3053143" y="107401"/>
                </a:lnTo>
                <a:lnTo>
                  <a:pt x="3003665" y="93044"/>
                </a:lnTo>
                <a:lnTo>
                  <a:pt x="2953973" y="80169"/>
                </a:lnTo>
                <a:lnTo>
                  <a:pt x="2904138" y="68750"/>
                </a:lnTo>
                <a:lnTo>
                  <a:pt x="2854236" y="58761"/>
                </a:lnTo>
                <a:lnTo>
                  <a:pt x="2756848" y="40469"/>
                </a:lnTo>
                <a:lnTo>
                  <a:pt x="2707871" y="31833"/>
                </a:lnTo>
                <a:lnTo>
                  <a:pt x="2658770" y="23811"/>
                </a:lnTo>
                <a:lnTo>
                  <a:pt x="2609596" y="16606"/>
                </a:lnTo>
                <a:lnTo>
                  <a:pt x="2560397" y="10424"/>
                </a:lnTo>
                <a:lnTo>
                  <a:pt x="2511223" y="5467"/>
                </a:lnTo>
                <a:lnTo>
                  <a:pt x="2462122" y="1941"/>
                </a:lnTo>
                <a:lnTo>
                  <a:pt x="2413145" y="51"/>
                </a:lnTo>
                <a:close/>
              </a:path>
            </a:pathLst>
          </a:custGeom>
          <a:solidFill>
            <a:srgbClr val="89E7D3"/>
          </a:solidFill>
        </p:spPr>
        <p:txBody>
          <a:bodyPr wrap="square" lIns="0" tIns="0" rIns="0" bIns="0" rtlCol="0"/>
          <a:lstStyle/>
          <a:p>
            <a:endParaRPr sz="1050"/>
          </a:p>
        </p:txBody>
      </p:sp>
      <p:sp>
        <p:nvSpPr>
          <p:cNvPr id="2" name="Holder 2"/>
          <p:cNvSpPr>
            <a:spLocks noGrp="1"/>
          </p:cNvSpPr>
          <p:nvPr>
            <p:ph type="title"/>
          </p:nvPr>
        </p:nvSpPr>
        <p:spPr/>
        <p:txBody>
          <a:bodyPr lIns="0" tIns="0" rIns="0" bIns="0"/>
          <a:lstStyle>
            <a:lvl1pPr>
              <a:defRPr sz="1800" b="0" i="0">
                <a:solidFill>
                  <a:schemeClr val="bg1"/>
                </a:solidFill>
                <a:latin typeface="Georgia"/>
                <a:cs typeface="Georgia"/>
              </a:defRPr>
            </a:lvl1pPr>
          </a:lstStyle>
          <a:p>
            <a:endParaRPr/>
          </a:p>
        </p:txBody>
      </p:sp>
      <p:sp>
        <p:nvSpPr>
          <p:cNvPr id="3" name="Holder 3"/>
          <p:cNvSpPr>
            <a:spLocks noGrp="1"/>
          </p:cNvSpPr>
          <p:nvPr>
            <p:ph sz="half" idx="2"/>
          </p:nvPr>
        </p:nvSpPr>
        <p:spPr>
          <a:xfrm>
            <a:off x="457200" y="1183005"/>
            <a:ext cx="3977640" cy="4462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4462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85387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673928" y="4457070"/>
            <a:ext cx="319196" cy="538705"/>
          </a:xfrm>
          <a:prstGeom prst="rect">
            <a:avLst/>
          </a:prstGeom>
        </p:spPr>
      </p:pic>
      <p:sp>
        <p:nvSpPr>
          <p:cNvPr id="2" name="Holder 2"/>
          <p:cNvSpPr>
            <a:spLocks noGrp="1"/>
          </p:cNvSpPr>
          <p:nvPr>
            <p:ph type="title"/>
          </p:nvPr>
        </p:nvSpPr>
        <p:spPr/>
        <p:txBody>
          <a:bodyPr lIns="0" tIns="0" rIns="0" bIns="0"/>
          <a:lstStyle>
            <a:lvl1pPr>
              <a:defRPr sz="1800" b="0"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43397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2793" y="1004702"/>
            <a:ext cx="4419982" cy="1234727"/>
          </a:xfrm>
        </p:spPr>
        <p:txBody>
          <a:bodyPr anchor="b">
            <a:noAutofit/>
          </a:bodyPr>
          <a:lstStyle>
            <a:lvl1pPr algn="l">
              <a:defRPr sz="3763">
                <a:solidFill>
                  <a:schemeClr val="accent1"/>
                </a:solidFill>
              </a:defRPr>
            </a:lvl1pPr>
          </a:lstStyle>
          <a:p>
            <a:r>
              <a:rPr lang="en-GB"/>
              <a:t>Click to edit Master title style</a:t>
            </a:r>
            <a:endParaRPr lang="en-US"/>
          </a:p>
        </p:txBody>
      </p:sp>
      <p:sp>
        <p:nvSpPr>
          <p:cNvPr id="3" name="Subtitle 2"/>
          <p:cNvSpPr>
            <a:spLocks noGrp="1"/>
          </p:cNvSpPr>
          <p:nvPr>
            <p:ph type="subTitle" idx="1"/>
          </p:nvPr>
        </p:nvSpPr>
        <p:spPr>
          <a:xfrm>
            <a:off x="4442793" y="2239429"/>
            <a:ext cx="4419982" cy="822674"/>
          </a:xfrm>
        </p:spPr>
        <p:txBody>
          <a:bodyPr anchor="t"/>
          <a:lstStyle>
            <a:lvl1pPr marL="0" indent="0" algn="l">
              <a:buNone/>
              <a:defRPr>
                <a:solidFill>
                  <a:schemeClr val="tx1">
                    <a:lumMod val="50000"/>
                    <a:lumOff val="50000"/>
                  </a:schemeClr>
                </a:solidFill>
              </a:defRPr>
            </a:lvl1pPr>
            <a:lvl2pPr marL="318566" indent="0" algn="ctr">
              <a:buNone/>
              <a:defRPr>
                <a:solidFill>
                  <a:schemeClr val="tx1">
                    <a:tint val="75000"/>
                  </a:schemeClr>
                </a:solidFill>
              </a:defRPr>
            </a:lvl2pPr>
            <a:lvl3pPr marL="637132" indent="0" algn="ctr">
              <a:buNone/>
              <a:defRPr>
                <a:solidFill>
                  <a:schemeClr val="tx1">
                    <a:tint val="75000"/>
                  </a:schemeClr>
                </a:solidFill>
              </a:defRPr>
            </a:lvl3pPr>
            <a:lvl4pPr marL="955698" indent="0" algn="ctr">
              <a:buNone/>
              <a:defRPr>
                <a:solidFill>
                  <a:schemeClr val="tx1">
                    <a:tint val="75000"/>
                  </a:schemeClr>
                </a:solidFill>
              </a:defRPr>
            </a:lvl4pPr>
            <a:lvl5pPr marL="1274264" indent="0" algn="ctr">
              <a:buNone/>
              <a:defRPr>
                <a:solidFill>
                  <a:schemeClr val="tx1">
                    <a:tint val="75000"/>
                  </a:schemeClr>
                </a:solidFill>
              </a:defRPr>
            </a:lvl5pPr>
            <a:lvl6pPr marL="1592830" indent="0" algn="ctr">
              <a:buNone/>
              <a:defRPr>
                <a:solidFill>
                  <a:schemeClr val="tx1">
                    <a:tint val="75000"/>
                  </a:schemeClr>
                </a:solidFill>
              </a:defRPr>
            </a:lvl6pPr>
            <a:lvl7pPr marL="1911397" indent="0" algn="ctr">
              <a:buNone/>
              <a:defRPr>
                <a:solidFill>
                  <a:schemeClr val="tx1">
                    <a:tint val="75000"/>
                  </a:schemeClr>
                </a:solidFill>
              </a:defRPr>
            </a:lvl7pPr>
            <a:lvl8pPr marL="2229962" indent="0" algn="ctr">
              <a:buNone/>
              <a:defRPr>
                <a:solidFill>
                  <a:schemeClr val="tx1">
                    <a:tint val="75000"/>
                  </a:schemeClr>
                </a:solidFill>
              </a:defRPr>
            </a:lvl8pPr>
            <a:lvl9pPr marL="2548528" indent="0" algn="ctr">
              <a:buNone/>
              <a:defRPr>
                <a:solidFill>
                  <a:schemeClr val="tx1">
                    <a:tint val="75000"/>
                  </a:schemeClr>
                </a:solidFill>
              </a:defRPr>
            </a:lvl9pPr>
          </a:lstStyle>
          <a:p>
            <a:r>
              <a:rPr lang="en-GB"/>
              <a:t>Click to edit Master subtitle style</a:t>
            </a:r>
            <a:endParaRPr lang="en-US"/>
          </a:p>
        </p:txBody>
      </p:sp>
      <p:pic>
        <p:nvPicPr>
          <p:cNvPr id="25" name="Graphic 24">
            <a:extLst>
              <a:ext uri="{FF2B5EF4-FFF2-40B4-BE49-F238E27FC236}">
                <a16:creationId xmlns:a16="http://schemas.microsoft.com/office/drawing/2014/main" id="{9D7E2E16-9DB0-6B4E-A572-FD8FC9A9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2792" y="3430065"/>
            <a:ext cx="4193208" cy="885889"/>
          </a:xfrm>
          <a:prstGeom prst="rect">
            <a:avLst/>
          </a:prstGeom>
        </p:spPr>
      </p:pic>
      <p:grpSp>
        <p:nvGrpSpPr>
          <p:cNvPr id="5" name="Group 4">
            <a:extLst>
              <a:ext uri="{FF2B5EF4-FFF2-40B4-BE49-F238E27FC236}">
                <a16:creationId xmlns:a16="http://schemas.microsoft.com/office/drawing/2014/main" id="{D6FD8D50-960A-8B1E-8A0E-4FE3B0F8EC77}"/>
              </a:ext>
            </a:extLst>
          </p:cNvPr>
          <p:cNvGrpSpPr/>
          <p:nvPr userDrawn="1"/>
        </p:nvGrpSpPr>
        <p:grpSpPr>
          <a:xfrm>
            <a:off x="-320537" y="1724033"/>
            <a:ext cx="2730356" cy="3620735"/>
            <a:chOff x="-534173" y="1600108"/>
            <a:chExt cx="5652293" cy="6674385"/>
          </a:xfrm>
        </p:grpSpPr>
        <p:sp>
          <p:nvSpPr>
            <p:cNvPr id="18" name="Oval 17">
              <a:extLst>
                <a:ext uri="{FF2B5EF4-FFF2-40B4-BE49-F238E27FC236}">
                  <a16:creationId xmlns:a16="http://schemas.microsoft.com/office/drawing/2014/main" id="{620096B8-7A6C-F24F-BBF6-C4435FD929C2}"/>
                </a:ext>
              </a:extLst>
            </p:cNvPr>
            <p:cNvSpPr/>
            <p:nvPr userDrawn="1"/>
          </p:nvSpPr>
          <p:spPr>
            <a:xfrm>
              <a:off x="-534173" y="3023594"/>
              <a:ext cx="5652293" cy="5250899"/>
            </a:xfrm>
            <a:prstGeom prst="ellipse">
              <a:avLst/>
            </a:prstGeom>
            <a:solidFill>
              <a:srgbClr val="B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sp>
          <p:nvSpPr>
            <p:cNvPr id="4" name="Oval 3">
              <a:extLst>
                <a:ext uri="{FF2B5EF4-FFF2-40B4-BE49-F238E27FC236}">
                  <a16:creationId xmlns:a16="http://schemas.microsoft.com/office/drawing/2014/main" id="{D60F4B2C-6B26-FB45-ABEC-D8D1047F2969}"/>
                </a:ext>
              </a:extLst>
            </p:cNvPr>
            <p:cNvSpPr/>
            <p:nvPr userDrawn="1"/>
          </p:nvSpPr>
          <p:spPr>
            <a:xfrm>
              <a:off x="-390481" y="2241409"/>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a:p>
          </p:txBody>
        </p:sp>
        <p:pic>
          <p:nvPicPr>
            <p:cNvPr id="6" name="Graphic 5">
              <a:extLst>
                <a:ext uri="{FF2B5EF4-FFF2-40B4-BE49-F238E27FC236}">
                  <a16:creationId xmlns:a16="http://schemas.microsoft.com/office/drawing/2014/main" id="{408AFE9A-7229-5140-A926-6CE98152F5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8280" y="1600108"/>
              <a:ext cx="3960000" cy="5602601"/>
            </a:xfrm>
            <a:prstGeom prst="rect">
              <a:avLst/>
            </a:prstGeom>
          </p:spPr>
        </p:pic>
      </p:grpSp>
    </p:spTree>
    <p:extLst>
      <p:ext uri="{BB962C8B-B14F-4D97-AF65-F5344CB8AC3E}">
        <p14:creationId xmlns:p14="http://schemas.microsoft.com/office/powerpoint/2010/main" val="2015169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2D1FBA15-C78F-8AA0-1C10-668FC48361C1}"/>
              </a:ext>
            </a:extLst>
          </p:cNvPr>
          <p:cNvSpPr txBox="1">
            <a:spLocks noChangeArrowheads="1"/>
          </p:cNvSpPr>
          <p:nvPr userDrawn="1"/>
        </p:nvSpPr>
        <p:spPr bwMode="auto">
          <a:xfrm flipV="1">
            <a:off x="0" y="0"/>
            <a:ext cx="9144000" cy="221599"/>
          </a:xfrm>
          <a:prstGeom prst="rect">
            <a:avLst/>
          </a:prstGeom>
          <a:solidFill>
            <a:srgbClr val="BED000"/>
          </a:solid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GB" altLang="en-US" sz="840" dirty="0">
              <a:solidFill>
                <a:schemeClr val="tx1"/>
              </a:solidFill>
            </a:endParaRPr>
          </a:p>
        </p:txBody>
      </p:sp>
      <p:sp>
        <p:nvSpPr>
          <p:cNvPr id="2" name="Title 1"/>
          <p:cNvSpPr>
            <a:spLocks noGrp="1"/>
          </p:cNvSpPr>
          <p:nvPr>
            <p:ph type="ctrTitle"/>
          </p:nvPr>
        </p:nvSpPr>
        <p:spPr>
          <a:xfrm>
            <a:off x="690672" y="1256593"/>
            <a:ext cx="4419982" cy="1234727"/>
          </a:xfrm>
        </p:spPr>
        <p:txBody>
          <a:bodyPr anchor="b">
            <a:noAutofit/>
          </a:bodyPr>
          <a:lstStyle>
            <a:lvl1pPr algn="l">
              <a:defRPr sz="3763">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690672" y="2491321"/>
            <a:ext cx="4419982" cy="822674"/>
          </a:xfrm>
        </p:spPr>
        <p:txBody>
          <a:bodyPr anchor="t"/>
          <a:lstStyle>
            <a:lvl1pPr marL="0" indent="0" algn="l">
              <a:buNone/>
              <a:defRPr>
                <a:solidFill>
                  <a:schemeClr val="tx1">
                    <a:lumMod val="50000"/>
                    <a:lumOff val="50000"/>
                  </a:schemeClr>
                </a:solidFill>
              </a:defRPr>
            </a:lvl1pPr>
            <a:lvl2pPr marL="318566" indent="0" algn="ctr">
              <a:buNone/>
              <a:defRPr>
                <a:solidFill>
                  <a:schemeClr val="tx1">
                    <a:tint val="75000"/>
                  </a:schemeClr>
                </a:solidFill>
              </a:defRPr>
            </a:lvl2pPr>
            <a:lvl3pPr marL="637132" indent="0" algn="ctr">
              <a:buNone/>
              <a:defRPr>
                <a:solidFill>
                  <a:schemeClr val="tx1">
                    <a:tint val="75000"/>
                  </a:schemeClr>
                </a:solidFill>
              </a:defRPr>
            </a:lvl3pPr>
            <a:lvl4pPr marL="955698" indent="0" algn="ctr">
              <a:buNone/>
              <a:defRPr>
                <a:solidFill>
                  <a:schemeClr val="tx1">
                    <a:tint val="75000"/>
                  </a:schemeClr>
                </a:solidFill>
              </a:defRPr>
            </a:lvl4pPr>
            <a:lvl5pPr marL="1274264" indent="0" algn="ctr">
              <a:buNone/>
              <a:defRPr>
                <a:solidFill>
                  <a:schemeClr val="tx1">
                    <a:tint val="75000"/>
                  </a:schemeClr>
                </a:solidFill>
              </a:defRPr>
            </a:lvl5pPr>
            <a:lvl6pPr marL="1592830" indent="0" algn="ctr">
              <a:buNone/>
              <a:defRPr>
                <a:solidFill>
                  <a:schemeClr val="tx1">
                    <a:tint val="75000"/>
                  </a:schemeClr>
                </a:solidFill>
              </a:defRPr>
            </a:lvl6pPr>
            <a:lvl7pPr marL="1911397" indent="0" algn="ctr">
              <a:buNone/>
              <a:defRPr>
                <a:solidFill>
                  <a:schemeClr val="tx1">
                    <a:tint val="75000"/>
                  </a:schemeClr>
                </a:solidFill>
              </a:defRPr>
            </a:lvl7pPr>
            <a:lvl8pPr marL="2229962" indent="0" algn="ctr">
              <a:buNone/>
              <a:defRPr>
                <a:solidFill>
                  <a:schemeClr val="tx1">
                    <a:tint val="75000"/>
                  </a:schemeClr>
                </a:solidFill>
              </a:defRPr>
            </a:lvl8pPr>
            <a:lvl9pPr marL="2548528" indent="0" algn="ctr">
              <a:buNone/>
              <a:defRPr>
                <a:solidFill>
                  <a:schemeClr val="tx1">
                    <a:tint val="75000"/>
                  </a:schemeClr>
                </a:solidFill>
              </a:defRPr>
            </a:lvl9pPr>
          </a:lstStyle>
          <a:p>
            <a:r>
              <a:rPr lang="en-GB" dirty="0"/>
              <a:t>Click to edit Master subtitle style</a:t>
            </a:r>
            <a:endParaRPr lang="en-US" dirty="0"/>
          </a:p>
        </p:txBody>
      </p:sp>
      <p:sp>
        <p:nvSpPr>
          <p:cNvPr id="28" name="Freeform 27">
            <a:extLst>
              <a:ext uri="{FF2B5EF4-FFF2-40B4-BE49-F238E27FC236}">
                <a16:creationId xmlns:a16="http://schemas.microsoft.com/office/drawing/2014/main" id="{85C5E0A4-E7D7-DA60-4326-16D1FE26EA2C}"/>
              </a:ext>
            </a:extLst>
          </p:cNvPr>
          <p:cNvSpPr/>
          <p:nvPr userDrawn="1"/>
        </p:nvSpPr>
        <p:spPr>
          <a:xfrm>
            <a:off x="8371906" y="258761"/>
            <a:ext cx="479871" cy="477183"/>
          </a:xfrm>
          <a:custGeom>
            <a:avLst/>
            <a:gdLst>
              <a:gd name="connsiteX0" fmla="*/ 176538 w 1213696"/>
              <a:gd name="connsiteY0" fmla="*/ 966899 h 1121191"/>
              <a:gd name="connsiteX1" fmla="*/ 0 w 1213696"/>
              <a:gd name="connsiteY1" fmla="*/ 565739 h 1121191"/>
              <a:gd name="connsiteX2" fmla="*/ 176538 w 1213696"/>
              <a:gd name="connsiteY2" fmla="*/ 164579 h 1121191"/>
              <a:gd name="connsiteX3" fmla="*/ 606848 w 1213696"/>
              <a:gd name="connsiteY3" fmla="*/ 0 h 1121191"/>
              <a:gd name="connsiteX4" fmla="*/ 1037159 w 1213696"/>
              <a:gd name="connsiteY4" fmla="*/ 164579 h 1121191"/>
              <a:gd name="connsiteX5" fmla="*/ 1213697 w 1213696"/>
              <a:gd name="connsiteY5" fmla="*/ 565739 h 1121191"/>
              <a:gd name="connsiteX6" fmla="*/ 1037159 w 1213696"/>
              <a:gd name="connsiteY6" fmla="*/ 966899 h 1121191"/>
              <a:gd name="connsiteX7" fmla="*/ 915789 w 1213696"/>
              <a:gd name="connsiteY7" fmla="*/ 1056046 h 1121191"/>
              <a:gd name="connsiteX8" fmla="*/ 915789 w 1213696"/>
              <a:gd name="connsiteY8" fmla="*/ 1056046 h 1121191"/>
              <a:gd name="connsiteX9" fmla="*/ 879011 w 1213696"/>
              <a:gd name="connsiteY9" fmla="*/ 1069761 h 1121191"/>
              <a:gd name="connsiteX10" fmla="*/ 838554 w 1213696"/>
              <a:gd name="connsiteY10" fmla="*/ 1080047 h 1121191"/>
              <a:gd name="connsiteX11" fmla="*/ 787064 w 1213696"/>
              <a:gd name="connsiteY11" fmla="*/ 1083476 h 1121191"/>
              <a:gd name="connsiteX12" fmla="*/ 720863 w 1213696"/>
              <a:gd name="connsiteY12" fmla="*/ 1073189 h 1121191"/>
              <a:gd name="connsiteX13" fmla="*/ 673050 w 1213696"/>
              <a:gd name="connsiteY13" fmla="*/ 1038902 h 1121191"/>
              <a:gd name="connsiteX14" fmla="*/ 643627 w 1213696"/>
              <a:gd name="connsiteY14" fmla="*/ 980614 h 1121191"/>
              <a:gd name="connsiteX15" fmla="*/ 632593 w 1213696"/>
              <a:gd name="connsiteY15" fmla="*/ 891467 h 1121191"/>
              <a:gd name="connsiteX16" fmla="*/ 632593 w 1213696"/>
              <a:gd name="connsiteY16" fmla="*/ 404589 h 1121191"/>
              <a:gd name="connsiteX17" fmla="*/ 897400 w 1213696"/>
              <a:gd name="connsiteY17" fmla="*/ 404589 h 1121191"/>
              <a:gd name="connsiteX18" fmla="*/ 897400 w 1213696"/>
              <a:gd name="connsiteY18" fmla="*/ 315442 h 1121191"/>
              <a:gd name="connsiteX19" fmla="*/ 632593 w 1213696"/>
              <a:gd name="connsiteY19" fmla="*/ 315442 h 1121191"/>
              <a:gd name="connsiteX20" fmla="*/ 632593 w 1213696"/>
              <a:gd name="connsiteY20" fmla="*/ 106290 h 1121191"/>
              <a:gd name="connsiteX21" fmla="*/ 551680 w 1213696"/>
              <a:gd name="connsiteY21" fmla="*/ 106290 h 1121191"/>
              <a:gd name="connsiteX22" fmla="*/ 467089 w 1213696"/>
              <a:gd name="connsiteY22" fmla="*/ 291441 h 1121191"/>
              <a:gd name="connsiteX23" fmla="*/ 338364 w 1213696"/>
              <a:gd name="connsiteY23" fmla="*/ 346301 h 1121191"/>
              <a:gd name="connsiteX24" fmla="*/ 338364 w 1213696"/>
              <a:gd name="connsiteY24" fmla="*/ 404589 h 1121191"/>
              <a:gd name="connsiteX25" fmla="*/ 459734 w 1213696"/>
              <a:gd name="connsiteY25" fmla="*/ 404589 h 1121191"/>
              <a:gd name="connsiteX26" fmla="*/ 459734 w 1213696"/>
              <a:gd name="connsiteY26" fmla="*/ 984043 h 1121191"/>
              <a:gd name="connsiteX27" fmla="*/ 496512 w 1213696"/>
              <a:gd name="connsiteY27" fmla="*/ 1121191 h 1121191"/>
              <a:gd name="connsiteX28" fmla="*/ 176538 w 1213696"/>
              <a:gd name="connsiteY28" fmla="*/ 966899 h 112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3696" h="1121191">
                <a:moveTo>
                  <a:pt x="176538" y="966899"/>
                </a:moveTo>
                <a:cubicBezTo>
                  <a:pt x="62524" y="860609"/>
                  <a:pt x="0" y="716603"/>
                  <a:pt x="0" y="565739"/>
                </a:cubicBezTo>
                <a:cubicBezTo>
                  <a:pt x="0" y="414875"/>
                  <a:pt x="62524" y="270869"/>
                  <a:pt x="176538" y="164579"/>
                </a:cubicBezTo>
                <a:cubicBezTo>
                  <a:pt x="290551" y="58288"/>
                  <a:pt x="445022" y="0"/>
                  <a:pt x="606848" y="0"/>
                </a:cubicBezTo>
                <a:cubicBezTo>
                  <a:pt x="768675" y="0"/>
                  <a:pt x="923145" y="58288"/>
                  <a:pt x="1037159" y="164579"/>
                </a:cubicBezTo>
                <a:cubicBezTo>
                  <a:pt x="1151173" y="270869"/>
                  <a:pt x="1213697" y="414875"/>
                  <a:pt x="1213697" y="565739"/>
                </a:cubicBezTo>
                <a:cubicBezTo>
                  <a:pt x="1213697" y="716603"/>
                  <a:pt x="1151173" y="860609"/>
                  <a:pt x="1037159" y="966899"/>
                </a:cubicBezTo>
                <a:cubicBezTo>
                  <a:pt x="1000380" y="1001186"/>
                  <a:pt x="959924" y="1032045"/>
                  <a:pt x="915789" y="1056046"/>
                </a:cubicBezTo>
                <a:lnTo>
                  <a:pt x="915789" y="1056046"/>
                </a:lnTo>
                <a:cubicBezTo>
                  <a:pt x="904756" y="1062903"/>
                  <a:pt x="890044" y="1066332"/>
                  <a:pt x="879011" y="1069761"/>
                </a:cubicBezTo>
                <a:cubicBezTo>
                  <a:pt x="867977" y="1073189"/>
                  <a:pt x="853266" y="1076618"/>
                  <a:pt x="838554" y="1080047"/>
                </a:cubicBezTo>
                <a:cubicBezTo>
                  <a:pt x="823843" y="1083476"/>
                  <a:pt x="805453" y="1083476"/>
                  <a:pt x="787064" y="1083476"/>
                </a:cubicBezTo>
                <a:cubicBezTo>
                  <a:pt x="761319" y="1083476"/>
                  <a:pt x="739252" y="1080047"/>
                  <a:pt x="720863" y="1073189"/>
                </a:cubicBezTo>
                <a:cubicBezTo>
                  <a:pt x="702473" y="1066332"/>
                  <a:pt x="687762" y="1056046"/>
                  <a:pt x="673050" y="1038902"/>
                </a:cubicBezTo>
                <a:cubicBezTo>
                  <a:pt x="662017" y="1025187"/>
                  <a:pt x="650983" y="1004615"/>
                  <a:pt x="643627" y="980614"/>
                </a:cubicBezTo>
                <a:cubicBezTo>
                  <a:pt x="636272" y="956613"/>
                  <a:pt x="632593" y="925754"/>
                  <a:pt x="632593" y="891467"/>
                </a:cubicBezTo>
                <a:lnTo>
                  <a:pt x="632593" y="404589"/>
                </a:lnTo>
                <a:lnTo>
                  <a:pt x="897400" y="404589"/>
                </a:lnTo>
                <a:lnTo>
                  <a:pt x="897400" y="315442"/>
                </a:lnTo>
                <a:lnTo>
                  <a:pt x="632593" y="315442"/>
                </a:lnTo>
                <a:lnTo>
                  <a:pt x="632593" y="106290"/>
                </a:lnTo>
                <a:lnTo>
                  <a:pt x="551680" y="106290"/>
                </a:lnTo>
                <a:lnTo>
                  <a:pt x="467089" y="291441"/>
                </a:lnTo>
                <a:lnTo>
                  <a:pt x="338364" y="346301"/>
                </a:lnTo>
                <a:lnTo>
                  <a:pt x="338364" y="404589"/>
                </a:lnTo>
                <a:lnTo>
                  <a:pt x="459734" y="404589"/>
                </a:lnTo>
                <a:lnTo>
                  <a:pt x="459734" y="984043"/>
                </a:lnTo>
                <a:cubicBezTo>
                  <a:pt x="459734" y="1045760"/>
                  <a:pt x="470767" y="1090333"/>
                  <a:pt x="496512" y="1121191"/>
                </a:cubicBezTo>
                <a:cubicBezTo>
                  <a:pt x="378821" y="1100619"/>
                  <a:pt x="264807" y="1049188"/>
                  <a:pt x="176538" y="966899"/>
                </a:cubicBezTo>
              </a:path>
            </a:pathLst>
          </a:custGeom>
          <a:solidFill>
            <a:schemeClr val="bg1"/>
          </a:solidFill>
          <a:ln w="36746" cap="flat">
            <a:noFill/>
            <a:prstDash val="solid"/>
            <a:miter/>
          </a:ln>
        </p:spPr>
        <p:txBody>
          <a:bodyPr rtlCol="0" anchor="ctr"/>
          <a:lstStyle/>
          <a:p>
            <a:endParaRPr lang="en-US" sz="840" dirty="0"/>
          </a:p>
        </p:txBody>
      </p:sp>
      <p:sp>
        <p:nvSpPr>
          <p:cNvPr id="32" name="Freeform 31">
            <a:extLst>
              <a:ext uri="{FF2B5EF4-FFF2-40B4-BE49-F238E27FC236}">
                <a16:creationId xmlns:a16="http://schemas.microsoft.com/office/drawing/2014/main" id="{4666C84A-03DB-8B95-B290-6E956B0384E2}"/>
              </a:ext>
            </a:extLst>
          </p:cNvPr>
          <p:cNvSpPr/>
          <p:nvPr userDrawn="1"/>
        </p:nvSpPr>
        <p:spPr>
          <a:xfrm>
            <a:off x="5453221" y="930104"/>
            <a:ext cx="4418733" cy="4393985"/>
          </a:xfrm>
          <a:custGeom>
            <a:avLst/>
            <a:gdLst>
              <a:gd name="connsiteX0" fmla="*/ 176538 w 1213696"/>
              <a:gd name="connsiteY0" fmla="*/ 966899 h 1121191"/>
              <a:gd name="connsiteX1" fmla="*/ 0 w 1213696"/>
              <a:gd name="connsiteY1" fmla="*/ 565739 h 1121191"/>
              <a:gd name="connsiteX2" fmla="*/ 176538 w 1213696"/>
              <a:gd name="connsiteY2" fmla="*/ 164579 h 1121191"/>
              <a:gd name="connsiteX3" fmla="*/ 606848 w 1213696"/>
              <a:gd name="connsiteY3" fmla="*/ 0 h 1121191"/>
              <a:gd name="connsiteX4" fmla="*/ 1037159 w 1213696"/>
              <a:gd name="connsiteY4" fmla="*/ 164579 h 1121191"/>
              <a:gd name="connsiteX5" fmla="*/ 1213697 w 1213696"/>
              <a:gd name="connsiteY5" fmla="*/ 565739 h 1121191"/>
              <a:gd name="connsiteX6" fmla="*/ 1037159 w 1213696"/>
              <a:gd name="connsiteY6" fmla="*/ 966899 h 1121191"/>
              <a:gd name="connsiteX7" fmla="*/ 915789 w 1213696"/>
              <a:gd name="connsiteY7" fmla="*/ 1056046 h 1121191"/>
              <a:gd name="connsiteX8" fmla="*/ 915789 w 1213696"/>
              <a:gd name="connsiteY8" fmla="*/ 1056046 h 1121191"/>
              <a:gd name="connsiteX9" fmla="*/ 879011 w 1213696"/>
              <a:gd name="connsiteY9" fmla="*/ 1069761 h 1121191"/>
              <a:gd name="connsiteX10" fmla="*/ 838554 w 1213696"/>
              <a:gd name="connsiteY10" fmla="*/ 1080047 h 1121191"/>
              <a:gd name="connsiteX11" fmla="*/ 787064 w 1213696"/>
              <a:gd name="connsiteY11" fmla="*/ 1083476 h 1121191"/>
              <a:gd name="connsiteX12" fmla="*/ 720863 w 1213696"/>
              <a:gd name="connsiteY12" fmla="*/ 1073189 h 1121191"/>
              <a:gd name="connsiteX13" fmla="*/ 673050 w 1213696"/>
              <a:gd name="connsiteY13" fmla="*/ 1038902 h 1121191"/>
              <a:gd name="connsiteX14" fmla="*/ 643627 w 1213696"/>
              <a:gd name="connsiteY14" fmla="*/ 980614 h 1121191"/>
              <a:gd name="connsiteX15" fmla="*/ 632593 w 1213696"/>
              <a:gd name="connsiteY15" fmla="*/ 891467 h 1121191"/>
              <a:gd name="connsiteX16" fmla="*/ 632593 w 1213696"/>
              <a:gd name="connsiteY16" fmla="*/ 404589 h 1121191"/>
              <a:gd name="connsiteX17" fmla="*/ 897400 w 1213696"/>
              <a:gd name="connsiteY17" fmla="*/ 404589 h 1121191"/>
              <a:gd name="connsiteX18" fmla="*/ 897400 w 1213696"/>
              <a:gd name="connsiteY18" fmla="*/ 315442 h 1121191"/>
              <a:gd name="connsiteX19" fmla="*/ 632593 w 1213696"/>
              <a:gd name="connsiteY19" fmla="*/ 315442 h 1121191"/>
              <a:gd name="connsiteX20" fmla="*/ 632593 w 1213696"/>
              <a:gd name="connsiteY20" fmla="*/ 106290 h 1121191"/>
              <a:gd name="connsiteX21" fmla="*/ 551680 w 1213696"/>
              <a:gd name="connsiteY21" fmla="*/ 106290 h 1121191"/>
              <a:gd name="connsiteX22" fmla="*/ 467089 w 1213696"/>
              <a:gd name="connsiteY22" fmla="*/ 291441 h 1121191"/>
              <a:gd name="connsiteX23" fmla="*/ 338364 w 1213696"/>
              <a:gd name="connsiteY23" fmla="*/ 346301 h 1121191"/>
              <a:gd name="connsiteX24" fmla="*/ 338364 w 1213696"/>
              <a:gd name="connsiteY24" fmla="*/ 404589 h 1121191"/>
              <a:gd name="connsiteX25" fmla="*/ 459734 w 1213696"/>
              <a:gd name="connsiteY25" fmla="*/ 404589 h 1121191"/>
              <a:gd name="connsiteX26" fmla="*/ 459734 w 1213696"/>
              <a:gd name="connsiteY26" fmla="*/ 984043 h 1121191"/>
              <a:gd name="connsiteX27" fmla="*/ 496512 w 1213696"/>
              <a:gd name="connsiteY27" fmla="*/ 1121191 h 1121191"/>
              <a:gd name="connsiteX28" fmla="*/ 176538 w 1213696"/>
              <a:gd name="connsiteY28" fmla="*/ 966899 h 112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3696" h="1121191">
                <a:moveTo>
                  <a:pt x="176538" y="966899"/>
                </a:moveTo>
                <a:cubicBezTo>
                  <a:pt x="62524" y="860609"/>
                  <a:pt x="0" y="716603"/>
                  <a:pt x="0" y="565739"/>
                </a:cubicBezTo>
                <a:cubicBezTo>
                  <a:pt x="0" y="414875"/>
                  <a:pt x="62524" y="270869"/>
                  <a:pt x="176538" y="164579"/>
                </a:cubicBezTo>
                <a:cubicBezTo>
                  <a:pt x="290551" y="58288"/>
                  <a:pt x="445022" y="0"/>
                  <a:pt x="606848" y="0"/>
                </a:cubicBezTo>
                <a:cubicBezTo>
                  <a:pt x="768675" y="0"/>
                  <a:pt x="923145" y="58288"/>
                  <a:pt x="1037159" y="164579"/>
                </a:cubicBezTo>
                <a:cubicBezTo>
                  <a:pt x="1151173" y="270869"/>
                  <a:pt x="1213697" y="414875"/>
                  <a:pt x="1213697" y="565739"/>
                </a:cubicBezTo>
                <a:cubicBezTo>
                  <a:pt x="1213697" y="716603"/>
                  <a:pt x="1151173" y="860609"/>
                  <a:pt x="1037159" y="966899"/>
                </a:cubicBezTo>
                <a:cubicBezTo>
                  <a:pt x="1000380" y="1001186"/>
                  <a:pt x="959924" y="1032045"/>
                  <a:pt x="915789" y="1056046"/>
                </a:cubicBezTo>
                <a:lnTo>
                  <a:pt x="915789" y="1056046"/>
                </a:lnTo>
                <a:cubicBezTo>
                  <a:pt x="904756" y="1062903"/>
                  <a:pt x="890044" y="1066332"/>
                  <a:pt x="879011" y="1069761"/>
                </a:cubicBezTo>
                <a:cubicBezTo>
                  <a:pt x="867977" y="1073189"/>
                  <a:pt x="853266" y="1076618"/>
                  <a:pt x="838554" y="1080047"/>
                </a:cubicBezTo>
                <a:cubicBezTo>
                  <a:pt x="823843" y="1083476"/>
                  <a:pt x="805453" y="1083476"/>
                  <a:pt x="787064" y="1083476"/>
                </a:cubicBezTo>
                <a:cubicBezTo>
                  <a:pt x="761319" y="1083476"/>
                  <a:pt x="739252" y="1080047"/>
                  <a:pt x="720863" y="1073189"/>
                </a:cubicBezTo>
                <a:cubicBezTo>
                  <a:pt x="702473" y="1066332"/>
                  <a:pt x="687762" y="1056046"/>
                  <a:pt x="673050" y="1038902"/>
                </a:cubicBezTo>
                <a:cubicBezTo>
                  <a:pt x="662017" y="1025187"/>
                  <a:pt x="650983" y="1004615"/>
                  <a:pt x="643627" y="980614"/>
                </a:cubicBezTo>
                <a:cubicBezTo>
                  <a:pt x="636272" y="956613"/>
                  <a:pt x="632593" y="925754"/>
                  <a:pt x="632593" y="891467"/>
                </a:cubicBezTo>
                <a:lnTo>
                  <a:pt x="632593" y="404589"/>
                </a:lnTo>
                <a:lnTo>
                  <a:pt x="897400" y="404589"/>
                </a:lnTo>
                <a:lnTo>
                  <a:pt x="897400" y="315442"/>
                </a:lnTo>
                <a:lnTo>
                  <a:pt x="632593" y="315442"/>
                </a:lnTo>
                <a:lnTo>
                  <a:pt x="632593" y="106290"/>
                </a:lnTo>
                <a:lnTo>
                  <a:pt x="551680" y="106290"/>
                </a:lnTo>
                <a:lnTo>
                  <a:pt x="467089" y="291441"/>
                </a:lnTo>
                <a:lnTo>
                  <a:pt x="338364" y="346301"/>
                </a:lnTo>
                <a:lnTo>
                  <a:pt x="338364" y="404589"/>
                </a:lnTo>
                <a:lnTo>
                  <a:pt x="459734" y="404589"/>
                </a:lnTo>
                <a:lnTo>
                  <a:pt x="459734" y="984043"/>
                </a:lnTo>
                <a:cubicBezTo>
                  <a:pt x="459734" y="1045760"/>
                  <a:pt x="470767" y="1090333"/>
                  <a:pt x="496512" y="1121191"/>
                </a:cubicBezTo>
                <a:cubicBezTo>
                  <a:pt x="378821" y="1100619"/>
                  <a:pt x="264807" y="1049188"/>
                  <a:pt x="176538" y="966899"/>
                </a:cubicBezTo>
              </a:path>
            </a:pathLst>
          </a:custGeom>
          <a:solidFill>
            <a:schemeClr val="tx1">
              <a:alpha val="5165"/>
            </a:schemeClr>
          </a:solidFill>
          <a:ln w="36746" cap="flat">
            <a:noFill/>
            <a:prstDash val="solid"/>
            <a:miter/>
          </a:ln>
        </p:spPr>
        <p:txBody>
          <a:bodyPr rtlCol="0" anchor="ctr"/>
          <a:lstStyle/>
          <a:p>
            <a:endParaRPr lang="en-US" sz="840" dirty="0"/>
          </a:p>
        </p:txBody>
      </p:sp>
    </p:spTree>
    <p:extLst>
      <p:ext uri="{BB962C8B-B14F-4D97-AF65-F5344CB8AC3E}">
        <p14:creationId xmlns:p14="http://schemas.microsoft.com/office/powerpoint/2010/main" val="1534808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2D1FBA15-C78F-8AA0-1C10-668FC48361C1}"/>
              </a:ext>
            </a:extLst>
          </p:cNvPr>
          <p:cNvSpPr txBox="1">
            <a:spLocks noChangeArrowheads="1"/>
          </p:cNvSpPr>
          <p:nvPr userDrawn="1"/>
        </p:nvSpPr>
        <p:spPr bwMode="auto">
          <a:xfrm flipV="1">
            <a:off x="0" y="0"/>
            <a:ext cx="9144000" cy="221599"/>
          </a:xfrm>
          <a:prstGeom prst="rect">
            <a:avLst/>
          </a:prstGeom>
          <a:solidFill>
            <a:schemeClr val="bg1"/>
          </a:solid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GB" altLang="en-US" sz="840" dirty="0">
              <a:solidFill>
                <a:schemeClr val="tx1"/>
              </a:solidFill>
            </a:endParaRPr>
          </a:p>
        </p:txBody>
      </p:sp>
      <p:sp>
        <p:nvSpPr>
          <p:cNvPr id="2" name="Title 1"/>
          <p:cNvSpPr>
            <a:spLocks noGrp="1"/>
          </p:cNvSpPr>
          <p:nvPr>
            <p:ph type="ctrTitle"/>
          </p:nvPr>
        </p:nvSpPr>
        <p:spPr>
          <a:xfrm>
            <a:off x="690672" y="1256593"/>
            <a:ext cx="4419982" cy="1234727"/>
          </a:xfrm>
        </p:spPr>
        <p:txBody>
          <a:bodyPr anchor="b">
            <a:noAutofit/>
          </a:bodyPr>
          <a:lstStyle>
            <a:lvl1pPr algn="l">
              <a:defRPr sz="3763">
                <a:solidFill>
                  <a:srgbClr val="BED000"/>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690672" y="2491321"/>
            <a:ext cx="4419982" cy="822674"/>
          </a:xfrm>
        </p:spPr>
        <p:txBody>
          <a:bodyPr anchor="t"/>
          <a:lstStyle>
            <a:lvl1pPr marL="0" indent="0" algn="l">
              <a:buNone/>
              <a:defRPr>
                <a:solidFill>
                  <a:schemeClr val="tx1">
                    <a:lumMod val="50000"/>
                    <a:lumOff val="50000"/>
                  </a:schemeClr>
                </a:solidFill>
              </a:defRPr>
            </a:lvl1pPr>
            <a:lvl2pPr marL="318566" indent="0" algn="ctr">
              <a:buNone/>
              <a:defRPr>
                <a:solidFill>
                  <a:schemeClr val="tx1">
                    <a:tint val="75000"/>
                  </a:schemeClr>
                </a:solidFill>
              </a:defRPr>
            </a:lvl2pPr>
            <a:lvl3pPr marL="637132" indent="0" algn="ctr">
              <a:buNone/>
              <a:defRPr>
                <a:solidFill>
                  <a:schemeClr val="tx1">
                    <a:tint val="75000"/>
                  </a:schemeClr>
                </a:solidFill>
              </a:defRPr>
            </a:lvl3pPr>
            <a:lvl4pPr marL="955698" indent="0" algn="ctr">
              <a:buNone/>
              <a:defRPr>
                <a:solidFill>
                  <a:schemeClr val="tx1">
                    <a:tint val="75000"/>
                  </a:schemeClr>
                </a:solidFill>
              </a:defRPr>
            </a:lvl4pPr>
            <a:lvl5pPr marL="1274264" indent="0" algn="ctr">
              <a:buNone/>
              <a:defRPr>
                <a:solidFill>
                  <a:schemeClr val="tx1">
                    <a:tint val="75000"/>
                  </a:schemeClr>
                </a:solidFill>
              </a:defRPr>
            </a:lvl5pPr>
            <a:lvl6pPr marL="1592830" indent="0" algn="ctr">
              <a:buNone/>
              <a:defRPr>
                <a:solidFill>
                  <a:schemeClr val="tx1">
                    <a:tint val="75000"/>
                  </a:schemeClr>
                </a:solidFill>
              </a:defRPr>
            </a:lvl6pPr>
            <a:lvl7pPr marL="1911397" indent="0" algn="ctr">
              <a:buNone/>
              <a:defRPr>
                <a:solidFill>
                  <a:schemeClr val="tx1">
                    <a:tint val="75000"/>
                  </a:schemeClr>
                </a:solidFill>
              </a:defRPr>
            </a:lvl7pPr>
            <a:lvl8pPr marL="2229962" indent="0" algn="ctr">
              <a:buNone/>
              <a:defRPr>
                <a:solidFill>
                  <a:schemeClr val="tx1">
                    <a:tint val="75000"/>
                  </a:schemeClr>
                </a:solidFill>
              </a:defRPr>
            </a:lvl8pPr>
            <a:lvl9pPr marL="2548528" indent="0" algn="ctr">
              <a:buNone/>
              <a:defRPr>
                <a:solidFill>
                  <a:schemeClr val="tx1">
                    <a:tint val="75000"/>
                  </a:schemeClr>
                </a:solidFill>
              </a:defRPr>
            </a:lvl9pPr>
          </a:lstStyle>
          <a:p>
            <a:r>
              <a:rPr lang="en-GB" dirty="0"/>
              <a:t>Click to edit Master subtitle style</a:t>
            </a:r>
            <a:endParaRPr lang="en-US" dirty="0"/>
          </a:p>
        </p:txBody>
      </p:sp>
      <p:sp>
        <p:nvSpPr>
          <p:cNvPr id="28" name="Freeform 27">
            <a:extLst>
              <a:ext uri="{FF2B5EF4-FFF2-40B4-BE49-F238E27FC236}">
                <a16:creationId xmlns:a16="http://schemas.microsoft.com/office/drawing/2014/main" id="{85C5E0A4-E7D7-DA60-4326-16D1FE26EA2C}"/>
              </a:ext>
            </a:extLst>
          </p:cNvPr>
          <p:cNvSpPr/>
          <p:nvPr userDrawn="1"/>
        </p:nvSpPr>
        <p:spPr>
          <a:xfrm>
            <a:off x="8371906" y="258761"/>
            <a:ext cx="479871" cy="477183"/>
          </a:xfrm>
          <a:custGeom>
            <a:avLst/>
            <a:gdLst>
              <a:gd name="connsiteX0" fmla="*/ 176538 w 1213696"/>
              <a:gd name="connsiteY0" fmla="*/ 966899 h 1121191"/>
              <a:gd name="connsiteX1" fmla="*/ 0 w 1213696"/>
              <a:gd name="connsiteY1" fmla="*/ 565739 h 1121191"/>
              <a:gd name="connsiteX2" fmla="*/ 176538 w 1213696"/>
              <a:gd name="connsiteY2" fmla="*/ 164579 h 1121191"/>
              <a:gd name="connsiteX3" fmla="*/ 606848 w 1213696"/>
              <a:gd name="connsiteY3" fmla="*/ 0 h 1121191"/>
              <a:gd name="connsiteX4" fmla="*/ 1037159 w 1213696"/>
              <a:gd name="connsiteY4" fmla="*/ 164579 h 1121191"/>
              <a:gd name="connsiteX5" fmla="*/ 1213697 w 1213696"/>
              <a:gd name="connsiteY5" fmla="*/ 565739 h 1121191"/>
              <a:gd name="connsiteX6" fmla="*/ 1037159 w 1213696"/>
              <a:gd name="connsiteY6" fmla="*/ 966899 h 1121191"/>
              <a:gd name="connsiteX7" fmla="*/ 915789 w 1213696"/>
              <a:gd name="connsiteY7" fmla="*/ 1056046 h 1121191"/>
              <a:gd name="connsiteX8" fmla="*/ 915789 w 1213696"/>
              <a:gd name="connsiteY8" fmla="*/ 1056046 h 1121191"/>
              <a:gd name="connsiteX9" fmla="*/ 879011 w 1213696"/>
              <a:gd name="connsiteY9" fmla="*/ 1069761 h 1121191"/>
              <a:gd name="connsiteX10" fmla="*/ 838554 w 1213696"/>
              <a:gd name="connsiteY10" fmla="*/ 1080047 h 1121191"/>
              <a:gd name="connsiteX11" fmla="*/ 787064 w 1213696"/>
              <a:gd name="connsiteY11" fmla="*/ 1083476 h 1121191"/>
              <a:gd name="connsiteX12" fmla="*/ 720863 w 1213696"/>
              <a:gd name="connsiteY12" fmla="*/ 1073189 h 1121191"/>
              <a:gd name="connsiteX13" fmla="*/ 673050 w 1213696"/>
              <a:gd name="connsiteY13" fmla="*/ 1038902 h 1121191"/>
              <a:gd name="connsiteX14" fmla="*/ 643627 w 1213696"/>
              <a:gd name="connsiteY14" fmla="*/ 980614 h 1121191"/>
              <a:gd name="connsiteX15" fmla="*/ 632593 w 1213696"/>
              <a:gd name="connsiteY15" fmla="*/ 891467 h 1121191"/>
              <a:gd name="connsiteX16" fmla="*/ 632593 w 1213696"/>
              <a:gd name="connsiteY16" fmla="*/ 404589 h 1121191"/>
              <a:gd name="connsiteX17" fmla="*/ 897400 w 1213696"/>
              <a:gd name="connsiteY17" fmla="*/ 404589 h 1121191"/>
              <a:gd name="connsiteX18" fmla="*/ 897400 w 1213696"/>
              <a:gd name="connsiteY18" fmla="*/ 315442 h 1121191"/>
              <a:gd name="connsiteX19" fmla="*/ 632593 w 1213696"/>
              <a:gd name="connsiteY19" fmla="*/ 315442 h 1121191"/>
              <a:gd name="connsiteX20" fmla="*/ 632593 w 1213696"/>
              <a:gd name="connsiteY20" fmla="*/ 106290 h 1121191"/>
              <a:gd name="connsiteX21" fmla="*/ 551680 w 1213696"/>
              <a:gd name="connsiteY21" fmla="*/ 106290 h 1121191"/>
              <a:gd name="connsiteX22" fmla="*/ 467089 w 1213696"/>
              <a:gd name="connsiteY22" fmla="*/ 291441 h 1121191"/>
              <a:gd name="connsiteX23" fmla="*/ 338364 w 1213696"/>
              <a:gd name="connsiteY23" fmla="*/ 346301 h 1121191"/>
              <a:gd name="connsiteX24" fmla="*/ 338364 w 1213696"/>
              <a:gd name="connsiteY24" fmla="*/ 404589 h 1121191"/>
              <a:gd name="connsiteX25" fmla="*/ 459734 w 1213696"/>
              <a:gd name="connsiteY25" fmla="*/ 404589 h 1121191"/>
              <a:gd name="connsiteX26" fmla="*/ 459734 w 1213696"/>
              <a:gd name="connsiteY26" fmla="*/ 984043 h 1121191"/>
              <a:gd name="connsiteX27" fmla="*/ 496512 w 1213696"/>
              <a:gd name="connsiteY27" fmla="*/ 1121191 h 1121191"/>
              <a:gd name="connsiteX28" fmla="*/ 176538 w 1213696"/>
              <a:gd name="connsiteY28" fmla="*/ 966899 h 112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3696" h="1121191">
                <a:moveTo>
                  <a:pt x="176538" y="966899"/>
                </a:moveTo>
                <a:cubicBezTo>
                  <a:pt x="62524" y="860609"/>
                  <a:pt x="0" y="716603"/>
                  <a:pt x="0" y="565739"/>
                </a:cubicBezTo>
                <a:cubicBezTo>
                  <a:pt x="0" y="414875"/>
                  <a:pt x="62524" y="270869"/>
                  <a:pt x="176538" y="164579"/>
                </a:cubicBezTo>
                <a:cubicBezTo>
                  <a:pt x="290551" y="58288"/>
                  <a:pt x="445022" y="0"/>
                  <a:pt x="606848" y="0"/>
                </a:cubicBezTo>
                <a:cubicBezTo>
                  <a:pt x="768675" y="0"/>
                  <a:pt x="923145" y="58288"/>
                  <a:pt x="1037159" y="164579"/>
                </a:cubicBezTo>
                <a:cubicBezTo>
                  <a:pt x="1151173" y="270869"/>
                  <a:pt x="1213697" y="414875"/>
                  <a:pt x="1213697" y="565739"/>
                </a:cubicBezTo>
                <a:cubicBezTo>
                  <a:pt x="1213697" y="716603"/>
                  <a:pt x="1151173" y="860609"/>
                  <a:pt x="1037159" y="966899"/>
                </a:cubicBezTo>
                <a:cubicBezTo>
                  <a:pt x="1000380" y="1001186"/>
                  <a:pt x="959924" y="1032045"/>
                  <a:pt x="915789" y="1056046"/>
                </a:cubicBezTo>
                <a:lnTo>
                  <a:pt x="915789" y="1056046"/>
                </a:lnTo>
                <a:cubicBezTo>
                  <a:pt x="904756" y="1062903"/>
                  <a:pt x="890044" y="1066332"/>
                  <a:pt x="879011" y="1069761"/>
                </a:cubicBezTo>
                <a:cubicBezTo>
                  <a:pt x="867977" y="1073189"/>
                  <a:pt x="853266" y="1076618"/>
                  <a:pt x="838554" y="1080047"/>
                </a:cubicBezTo>
                <a:cubicBezTo>
                  <a:pt x="823843" y="1083476"/>
                  <a:pt x="805453" y="1083476"/>
                  <a:pt x="787064" y="1083476"/>
                </a:cubicBezTo>
                <a:cubicBezTo>
                  <a:pt x="761319" y="1083476"/>
                  <a:pt x="739252" y="1080047"/>
                  <a:pt x="720863" y="1073189"/>
                </a:cubicBezTo>
                <a:cubicBezTo>
                  <a:pt x="702473" y="1066332"/>
                  <a:pt x="687762" y="1056046"/>
                  <a:pt x="673050" y="1038902"/>
                </a:cubicBezTo>
                <a:cubicBezTo>
                  <a:pt x="662017" y="1025187"/>
                  <a:pt x="650983" y="1004615"/>
                  <a:pt x="643627" y="980614"/>
                </a:cubicBezTo>
                <a:cubicBezTo>
                  <a:pt x="636272" y="956613"/>
                  <a:pt x="632593" y="925754"/>
                  <a:pt x="632593" y="891467"/>
                </a:cubicBezTo>
                <a:lnTo>
                  <a:pt x="632593" y="404589"/>
                </a:lnTo>
                <a:lnTo>
                  <a:pt x="897400" y="404589"/>
                </a:lnTo>
                <a:lnTo>
                  <a:pt x="897400" y="315442"/>
                </a:lnTo>
                <a:lnTo>
                  <a:pt x="632593" y="315442"/>
                </a:lnTo>
                <a:lnTo>
                  <a:pt x="632593" y="106290"/>
                </a:lnTo>
                <a:lnTo>
                  <a:pt x="551680" y="106290"/>
                </a:lnTo>
                <a:lnTo>
                  <a:pt x="467089" y="291441"/>
                </a:lnTo>
                <a:lnTo>
                  <a:pt x="338364" y="346301"/>
                </a:lnTo>
                <a:lnTo>
                  <a:pt x="338364" y="404589"/>
                </a:lnTo>
                <a:lnTo>
                  <a:pt x="459734" y="404589"/>
                </a:lnTo>
                <a:lnTo>
                  <a:pt x="459734" y="984043"/>
                </a:lnTo>
                <a:cubicBezTo>
                  <a:pt x="459734" y="1045760"/>
                  <a:pt x="470767" y="1090333"/>
                  <a:pt x="496512" y="1121191"/>
                </a:cubicBezTo>
                <a:cubicBezTo>
                  <a:pt x="378821" y="1100619"/>
                  <a:pt x="264807" y="1049188"/>
                  <a:pt x="176538" y="966899"/>
                </a:cubicBezTo>
              </a:path>
            </a:pathLst>
          </a:custGeom>
          <a:solidFill>
            <a:srgbClr val="BED000"/>
          </a:solidFill>
          <a:ln w="36746" cap="flat">
            <a:noFill/>
            <a:prstDash val="solid"/>
            <a:miter/>
          </a:ln>
        </p:spPr>
        <p:txBody>
          <a:bodyPr rtlCol="0" anchor="ctr"/>
          <a:lstStyle/>
          <a:p>
            <a:endParaRPr lang="en-US" sz="840" dirty="0"/>
          </a:p>
        </p:txBody>
      </p:sp>
      <p:sp>
        <p:nvSpPr>
          <p:cNvPr id="32" name="Freeform 31">
            <a:extLst>
              <a:ext uri="{FF2B5EF4-FFF2-40B4-BE49-F238E27FC236}">
                <a16:creationId xmlns:a16="http://schemas.microsoft.com/office/drawing/2014/main" id="{4666C84A-03DB-8B95-B290-6E956B0384E2}"/>
              </a:ext>
            </a:extLst>
          </p:cNvPr>
          <p:cNvSpPr/>
          <p:nvPr userDrawn="1"/>
        </p:nvSpPr>
        <p:spPr>
          <a:xfrm>
            <a:off x="5453221" y="930104"/>
            <a:ext cx="4418733" cy="4393985"/>
          </a:xfrm>
          <a:custGeom>
            <a:avLst/>
            <a:gdLst>
              <a:gd name="connsiteX0" fmla="*/ 176538 w 1213696"/>
              <a:gd name="connsiteY0" fmla="*/ 966899 h 1121191"/>
              <a:gd name="connsiteX1" fmla="*/ 0 w 1213696"/>
              <a:gd name="connsiteY1" fmla="*/ 565739 h 1121191"/>
              <a:gd name="connsiteX2" fmla="*/ 176538 w 1213696"/>
              <a:gd name="connsiteY2" fmla="*/ 164579 h 1121191"/>
              <a:gd name="connsiteX3" fmla="*/ 606848 w 1213696"/>
              <a:gd name="connsiteY3" fmla="*/ 0 h 1121191"/>
              <a:gd name="connsiteX4" fmla="*/ 1037159 w 1213696"/>
              <a:gd name="connsiteY4" fmla="*/ 164579 h 1121191"/>
              <a:gd name="connsiteX5" fmla="*/ 1213697 w 1213696"/>
              <a:gd name="connsiteY5" fmla="*/ 565739 h 1121191"/>
              <a:gd name="connsiteX6" fmla="*/ 1037159 w 1213696"/>
              <a:gd name="connsiteY6" fmla="*/ 966899 h 1121191"/>
              <a:gd name="connsiteX7" fmla="*/ 915789 w 1213696"/>
              <a:gd name="connsiteY7" fmla="*/ 1056046 h 1121191"/>
              <a:gd name="connsiteX8" fmla="*/ 915789 w 1213696"/>
              <a:gd name="connsiteY8" fmla="*/ 1056046 h 1121191"/>
              <a:gd name="connsiteX9" fmla="*/ 879011 w 1213696"/>
              <a:gd name="connsiteY9" fmla="*/ 1069761 h 1121191"/>
              <a:gd name="connsiteX10" fmla="*/ 838554 w 1213696"/>
              <a:gd name="connsiteY10" fmla="*/ 1080047 h 1121191"/>
              <a:gd name="connsiteX11" fmla="*/ 787064 w 1213696"/>
              <a:gd name="connsiteY11" fmla="*/ 1083476 h 1121191"/>
              <a:gd name="connsiteX12" fmla="*/ 720863 w 1213696"/>
              <a:gd name="connsiteY12" fmla="*/ 1073189 h 1121191"/>
              <a:gd name="connsiteX13" fmla="*/ 673050 w 1213696"/>
              <a:gd name="connsiteY13" fmla="*/ 1038902 h 1121191"/>
              <a:gd name="connsiteX14" fmla="*/ 643627 w 1213696"/>
              <a:gd name="connsiteY14" fmla="*/ 980614 h 1121191"/>
              <a:gd name="connsiteX15" fmla="*/ 632593 w 1213696"/>
              <a:gd name="connsiteY15" fmla="*/ 891467 h 1121191"/>
              <a:gd name="connsiteX16" fmla="*/ 632593 w 1213696"/>
              <a:gd name="connsiteY16" fmla="*/ 404589 h 1121191"/>
              <a:gd name="connsiteX17" fmla="*/ 897400 w 1213696"/>
              <a:gd name="connsiteY17" fmla="*/ 404589 h 1121191"/>
              <a:gd name="connsiteX18" fmla="*/ 897400 w 1213696"/>
              <a:gd name="connsiteY18" fmla="*/ 315442 h 1121191"/>
              <a:gd name="connsiteX19" fmla="*/ 632593 w 1213696"/>
              <a:gd name="connsiteY19" fmla="*/ 315442 h 1121191"/>
              <a:gd name="connsiteX20" fmla="*/ 632593 w 1213696"/>
              <a:gd name="connsiteY20" fmla="*/ 106290 h 1121191"/>
              <a:gd name="connsiteX21" fmla="*/ 551680 w 1213696"/>
              <a:gd name="connsiteY21" fmla="*/ 106290 h 1121191"/>
              <a:gd name="connsiteX22" fmla="*/ 467089 w 1213696"/>
              <a:gd name="connsiteY22" fmla="*/ 291441 h 1121191"/>
              <a:gd name="connsiteX23" fmla="*/ 338364 w 1213696"/>
              <a:gd name="connsiteY23" fmla="*/ 346301 h 1121191"/>
              <a:gd name="connsiteX24" fmla="*/ 338364 w 1213696"/>
              <a:gd name="connsiteY24" fmla="*/ 404589 h 1121191"/>
              <a:gd name="connsiteX25" fmla="*/ 459734 w 1213696"/>
              <a:gd name="connsiteY25" fmla="*/ 404589 h 1121191"/>
              <a:gd name="connsiteX26" fmla="*/ 459734 w 1213696"/>
              <a:gd name="connsiteY26" fmla="*/ 984043 h 1121191"/>
              <a:gd name="connsiteX27" fmla="*/ 496512 w 1213696"/>
              <a:gd name="connsiteY27" fmla="*/ 1121191 h 1121191"/>
              <a:gd name="connsiteX28" fmla="*/ 176538 w 1213696"/>
              <a:gd name="connsiteY28" fmla="*/ 966899 h 112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3696" h="1121191">
                <a:moveTo>
                  <a:pt x="176538" y="966899"/>
                </a:moveTo>
                <a:cubicBezTo>
                  <a:pt x="62524" y="860609"/>
                  <a:pt x="0" y="716603"/>
                  <a:pt x="0" y="565739"/>
                </a:cubicBezTo>
                <a:cubicBezTo>
                  <a:pt x="0" y="414875"/>
                  <a:pt x="62524" y="270869"/>
                  <a:pt x="176538" y="164579"/>
                </a:cubicBezTo>
                <a:cubicBezTo>
                  <a:pt x="290551" y="58288"/>
                  <a:pt x="445022" y="0"/>
                  <a:pt x="606848" y="0"/>
                </a:cubicBezTo>
                <a:cubicBezTo>
                  <a:pt x="768675" y="0"/>
                  <a:pt x="923145" y="58288"/>
                  <a:pt x="1037159" y="164579"/>
                </a:cubicBezTo>
                <a:cubicBezTo>
                  <a:pt x="1151173" y="270869"/>
                  <a:pt x="1213697" y="414875"/>
                  <a:pt x="1213697" y="565739"/>
                </a:cubicBezTo>
                <a:cubicBezTo>
                  <a:pt x="1213697" y="716603"/>
                  <a:pt x="1151173" y="860609"/>
                  <a:pt x="1037159" y="966899"/>
                </a:cubicBezTo>
                <a:cubicBezTo>
                  <a:pt x="1000380" y="1001186"/>
                  <a:pt x="959924" y="1032045"/>
                  <a:pt x="915789" y="1056046"/>
                </a:cubicBezTo>
                <a:lnTo>
                  <a:pt x="915789" y="1056046"/>
                </a:lnTo>
                <a:cubicBezTo>
                  <a:pt x="904756" y="1062903"/>
                  <a:pt x="890044" y="1066332"/>
                  <a:pt x="879011" y="1069761"/>
                </a:cubicBezTo>
                <a:cubicBezTo>
                  <a:pt x="867977" y="1073189"/>
                  <a:pt x="853266" y="1076618"/>
                  <a:pt x="838554" y="1080047"/>
                </a:cubicBezTo>
                <a:cubicBezTo>
                  <a:pt x="823843" y="1083476"/>
                  <a:pt x="805453" y="1083476"/>
                  <a:pt x="787064" y="1083476"/>
                </a:cubicBezTo>
                <a:cubicBezTo>
                  <a:pt x="761319" y="1083476"/>
                  <a:pt x="739252" y="1080047"/>
                  <a:pt x="720863" y="1073189"/>
                </a:cubicBezTo>
                <a:cubicBezTo>
                  <a:pt x="702473" y="1066332"/>
                  <a:pt x="687762" y="1056046"/>
                  <a:pt x="673050" y="1038902"/>
                </a:cubicBezTo>
                <a:cubicBezTo>
                  <a:pt x="662017" y="1025187"/>
                  <a:pt x="650983" y="1004615"/>
                  <a:pt x="643627" y="980614"/>
                </a:cubicBezTo>
                <a:cubicBezTo>
                  <a:pt x="636272" y="956613"/>
                  <a:pt x="632593" y="925754"/>
                  <a:pt x="632593" y="891467"/>
                </a:cubicBezTo>
                <a:lnTo>
                  <a:pt x="632593" y="404589"/>
                </a:lnTo>
                <a:lnTo>
                  <a:pt x="897400" y="404589"/>
                </a:lnTo>
                <a:lnTo>
                  <a:pt x="897400" y="315442"/>
                </a:lnTo>
                <a:lnTo>
                  <a:pt x="632593" y="315442"/>
                </a:lnTo>
                <a:lnTo>
                  <a:pt x="632593" y="106290"/>
                </a:lnTo>
                <a:lnTo>
                  <a:pt x="551680" y="106290"/>
                </a:lnTo>
                <a:lnTo>
                  <a:pt x="467089" y="291441"/>
                </a:lnTo>
                <a:lnTo>
                  <a:pt x="338364" y="346301"/>
                </a:lnTo>
                <a:lnTo>
                  <a:pt x="338364" y="404589"/>
                </a:lnTo>
                <a:lnTo>
                  <a:pt x="459734" y="404589"/>
                </a:lnTo>
                <a:lnTo>
                  <a:pt x="459734" y="984043"/>
                </a:lnTo>
                <a:cubicBezTo>
                  <a:pt x="459734" y="1045760"/>
                  <a:pt x="470767" y="1090333"/>
                  <a:pt x="496512" y="1121191"/>
                </a:cubicBezTo>
                <a:cubicBezTo>
                  <a:pt x="378821" y="1100619"/>
                  <a:pt x="264807" y="1049188"/>
                  <a:pt x="176538" y="966899"/>
                </a:cubicBezTo>
              </a:path>
            </a:pathLst>
          </a:custGeom>
          <a:solidFill>
            <a:schemeClr val="tx1">
              <a:alpha val="5165"/>
            </a:schemeClr>
          </a:solidFill>
          <a:ln w="36746" cap="flat">
            <a:noFill/>
            <a:prstDash val="solid"/>
            <a:miter/>
          </a:ln>
        </p:spPr>
        <p:txBody>
          <a:bodyPr rtlCol="0" anchor="ctr"/>
          <a:lstStyle/>
          <a:p>
            <a:endParaRPr lang="en-US" sz="840" dirty="0"/>
          </a:p>
        </p:txBody>
      </p:sp>
    </p:spTree>
    <p:extLst>
      <p:ext uri="{BB962C8B-B14F-4D97-AF65-F5344CB8AC3E}">
        <p14:creationId xmlns:p14="http://schemas.microsoft.com/office/powerpoint/2010/main" val="2259198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5" name="Picture 4" descr="A picture containing indoor, wall, white&#10;&#10;Description automatically generated">
            <a:extLst>
              <a:ext uri="{FF2B5EF4-FFF2-40B4-BE49-F238E27FC236}">
                <a16:creationId xmlns:a16="http://schemas.microsoft.com/office/drawing/2014/main" id="{E8C67298-5A23-0211-CC89-49521A12ED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74216" cy="5143500"/>
          </a:xfrm>
          <a:prstGeom prst="rect">
            <a:avLst/>
          </a:prstGeom>
        </p:spPr>
      </p:pic>
      <p:sp>
        <p:nvSpPr>
          <p:cNvPr id="7" name="TextBox 4">
            <a:extLst>
              <a:ext uri="{FF2B5EF4-FFF2-40B4-BE49-F238E27FC236}">
                <a16:creationId xmlns:a16="http://schemas.microsoft.com/office/drawing/2014/main" id="{2D1FBA15-C78F-8AA0-1C10-668FC48361C1}"/>
              </a:ext>
            </a:extLst>
          </p:cNvPr>
          <p:cNvSpPr txBox="1">
            <a:spLocks noChangeArrowheads="1"/>
          </p:cNvSpPr>
          <p:nvPr userDrawn="1"/>
        </p:nvSpPr>
        <p:spPr bwMode="auto">
          <a:xfrm flipV="1">
            <a:off x="0" y="0"/>
            <a:ext cx="8238526" cy="221599"/>
          </a:xfrm>
          <a:prstGeom prst="rect">
            <a:avLst/>
          </a:prstGeom>
          <a:solidFill>
            <a:srgbClr val="3F7819">
              <a:alpha val="74953"/>
            </a:srgbClr>
          </a:solid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GB" altLang="en-US" sz="840" dirty="0">
              <a:solidFill>
                <a:schemeClr val="tx1"/>
              </a:solidFill>
            </a:endParaRPr>
          </a:p>
        </p:txBody>
      </p:sp>
      <p:sp>
        <p:nvSpPr>
          <p:cNvPr id="2" name="Title 1"/>
          <p:cNvSpPr>
            <a:spLocks noGrp="1"/>
          </p:cNvSpPr>
          <p:nvPr>
            <p:ph type="ctrTitle"/>
          </p:nvPr>
        </p:nvSpPr>
        <p:spPr>
          <a:xfrm>
            <a:off x="690672" y="1256593"/>
            <a:ext cx="4419982" cy="1234727"/>
          </a:xfrm>
        </p:spPr>
        <p:txBody>
          <a:bodyPr anchor="b">
            <a:noAutofit/>
          </a:bodyPr>
          <a:lstStyle>
            <a:lvl1pPr algn="l">
              <a:defRPr sz="3763">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690672" y="2491321"/>
            <a:ext cx="4419982" cy="822674"/>
          </a:xfrm>
        </p:spPr>
        <p:txBody>
          <a:bodyPr anchor="t"/>
          <a:lstStyle>
            <a:lvl1pPr marL="0" indent="0" algn="l">
              <a:buNone/>
              <a:defRPr>
                <a:solidFill>
                  <a:schemeClr val="tx1">
                    <a:lumMod val="50000"/>
                    <a:lumOff val="50000"/>
                  </a:schemeClr>
                </a:solidFill>
              </a:defRPr>
            </a:lvl1pPr>
            <a:lvl2pPr marL="318566" indent="0" algn="ctr">
              <a:buNone/>
              <a:defRPr>
                <a:solidFill>
                  <a:schemeClr val="tx1">
                    <a:tint val="75000"/>
                  </a:schemeClr>
                </a:solidFill>
              </a:defRPr>
            </a:lvl2pPr>
            <a:lvl3pPr marL="637132" indent="0" algn="ctr">
              <a:buNone/>
              <a:defRPr>
                <a:solidFill>
                  <a:schemeClr val="tx1">
                    <a:tint val="75000"/>
                  </a:schemeClr>
                </a:solidFill>
              </a:defRPr>
            </a:lvl3pPr>
            <a:lvl4pPr marL="955698" indent="0" algn="ctr">
              <a:buNone/>
              <a:defRPr>
                <a:solidFill>
                  <a:schemeClr val="tx1">
                    <a:tint val="75000"/>
                  </a:schemeClr>
                </a:solidFill>
              </a:defRPr>
            </a:lvl4pPr>
            <a:lvl5pPr marL="1274264" indent="0" algn="ctr">
              <a:buNone/>
              <a:defRPr>
                <a:solidFill>
                  <a:schemeClr val="tx1">
                    <a:tint val="75000"/>
                  </a:schemeClr>
                </a:solidFill>
              </a:defRPr>
            </a:lvl5pPr>
            <a:lvl6pPr marL="1592830" indent="0" algn="ctr">
              <a:buNone/>
              <a:defRPr>
                <a:solidFill>
                  <a:schemeClr val="tx1">
                    <a:tint val="75000"/>
                  </a:schemeClr>
                </a:solidFill>
              </a:defRPr>
            </a:lvl6pPr>
            <a:lvl7pPr marL="1911397" indent="0" algn="ctr">
              <a:buNone/>
              <a:defRPr>
                <a:solidFill>
                  <a:schemeClr val="tx1">
                    <a:tint val="75000"/>
                  </a:schemeClr>
                </a:solidFill>
              </a:defRPr>
            </a:lvl7pPr>
            <a:lvl8pPr marL="2229962" indent="0" algn="ctr">
              <a:buNone/>
              <a:defRPr>
                <a:solidFill>
                  <a:schemeClr val="tx1">
                    <a:tint val="75000"/>
                  </a:schemeClr>
                </a:solidFill>
              </a:defRPr>
            </a:lvl8pPr>
            <a:lvl9pPr marL="2548528" indent="0" algn="ctr">
              <a:buNone/>
              <a:defRPr>
                <a:solidFill>
                  <a:schemeClr val="tx1">
                    <a:tint val="75000"/>
                  </a:schemeClr>
                </a:solidFill>
              </a:defRPr>
            </a:lvl9pPr>
          </a:lstStyle>
          <a:p>
            <a:r>
              <a:rPr lang="en-GB" dirty="0"/>
              <a:t>Click to edit Master subtitle style</a:t>
            </a:r>
            <a:endParaRPr lang="en-US" dirty="0"/>
          </a:p>
        </p:txBody>
      </p:sp>
      <p:sp>
        <p:nvSpPr>
          <p:cNvPr id="28" name="Freeform 27">
            <a:extLst>
              <a:ext uri="{FF2B5EF4-FFF2-40B4-BE49-F238E27FC236}">
                <a16:creationId xmlns:a16="http://schemas.microsoft.com/office/drawing/2014/main" id="{85C5E0A4-E7D7-DA60-4326-16D1FE26EA2C}"/>
              </a:ext>
            </a:extLst>
          </p:cNvPr>
          <p:cNvSpPr/>
          <p:nvPr userDrawn="1"/>
        </p:nvSpPr>
        <p:spPr>
          <a:xfrm>
            <a:off x="8466436" y="267447"/>
            <a:ext cx="479871" cy="477183"/>
          </a:xfrm>
          <a:custGeom>
            <a:avLst/>
            <a:gdLst>
              <a:gd name="connsiteX0" fmla="*/ 176538 w 1213696"/>
              <a:gd name="connsiteY0" fmla="*/ 966899 h 1121191"/>
              <a:gd name="connsiteX1" fmla="*/ 0 w 1213696"/>
              <a:gd name="connsiteY1" fmla="*/ 565739 h 1121191"/>
              <a:gd name="connsiteX2" fmla="*/ 176538 w 1213696"/>
              <a:gd name="connsiteY2" fmla="*/ 164579 h 1121191"/>
              <a:gd name="connsiteX3" fmla="*/ 606848 w 1213696"/>
              <a:gd name="connsiteY3" fmla="*/ 0 h 1121191"/>
              <a:gd name="connsiteX4" fmla="*/ 1037159 w 1213696"/>
              <a:gd name="connsiteY4" fmla="*/ 164579 h 1121191"/>
              <a:gd name="connsiteX5" fmla="*/ 1213697 w 1213696"/>
              <a:gd name="connsiteY5" fmla="*/ 565739 h 1121191"/>
              <a:gd name="connsiteX6" fmla="*/ 1037159 w 1213696"/>
              <a:gd name="connsiteY6" fmla="*/ 966899 h 1121191"/>
              <a:gd name="connsiteX7" fmla="*/ 915789 w 1213696"/>
              <a:gd name="connsiteY7" fmla="*/ 1056046 h 1121191"/>
              <a:gd name="connsiteX8" fmla="*/ 915789 w 1213696"/>
              <a:gd name="connsiteY8" fmla="*/ 1056046 h 1121191"/>
              <a:gd name="connsiteX9" fmla="*/ 879011 w 1213696"/>
              <a:gd name="connsiteY9" fmla="*/ 1069761 h 1121191"/>
              <a:gd name="connsiteX10" fmla="*/ 838554 w 1213696"/>
              <a:gd name="connsiteY10" fmla="*/ 1080047 h 1121191"/>
              <a:gd name="connsiteX11" fmla="*/ 787064 w 1213696"/>
              <a:gd name="connsiteY11" fmla="*/ 1083476 h 1121191"/>
              <a:gd name="connsiteX12" fmla="*/ 720863 w 1213696"/>
              <a:gd name="connsiteY12" fmla="*/ 1073189 h 1121191"/>
              <a:gd name="connsiteX13" fmla="*/ 673050 w 1213696"/>
              <a:gd name="connsiteY13" fmla="*/ 1038902 h 1121191"/>
              <a:gd name="connsiteX14" fmla="*/ 643627 w 1213696"/>
              <a:gd name="connsiteY14" fmla="*/ 980614 h 1121191"/>
              <a:gd name="connsiteX15" fmla="*/ 632593 w 1213696"/>
              <a:gd name="connsiteY15" fmla="*/ 891467 h 1121191"/>
              <a:gd name="connsiteX16" fmla="*/ 632593 w 1213696"/>
              <a:gd name="connsiteY16" fmla="*/ 404589 h 1121191"/>
              <a:gd name="connsiteX17" fmla="*/ 897400 w 1213696"/>
              <a:gd name="connsiteY17" fmla="*/ 404589 h 1121191"/>
              <a:gd name="connsiteX18" fmla="*/ 897400 w 1213696"/>
              <a:gd name="connsiteY18" fmla="*/ 315442 h 1121191"/>
              <a:gd name="connsiteX19" fmla="*/ 632593 w 1213696"/>
              <a:gd name="connsiteY19" fmla="*/ 315442 h 1121191"/>
              <a:gd name="connsiteX20" fmla="*/ 632593 w 1213696"/>
              <a:gd name="connsiteY20" fmla="*/ 106290 h 1121191"/>
              <a:gd name="connsiteX21" fmla="*/ 551680 w 1213696"/>
              <a:gd name="connsiteY21" fmla="*/ 106290 h 1121191"/>
              <a:gd name="connsiteX22" fmla="*/ 467089 w 1213696"/>
              <a:gd name="connsiteY22" fmla="*/ 291441 h 1121191"/>
              <a:gd name="connsiteX23" fmla="*/ 338364 w 1213696"/>
              <a:gd name="connsiteY23" fmla="*/ 346301 h 1121191"/>
              <a:gd name="connsiteX24" fmla="*/ 338364 w 1213696"/>
              <a:gd name="connsiteY24" fmla="*/ 404589 h 1121191"/>
              <a:gd name="connsiteX25" fmla="*/ 459734 w 1213696"/>
              <a:gd name="connsiteY25" fmla="*/ 404589 h 1121191"/>
              <a:gd name="connsiteX26" fmla="*/ 459734 w 1213696"/>
              <a:gd name="connsiteY26" fmla="*/ 984043 h 1121191"/>
              <a:gd name="connsiteX27" fmla="*/ 496512 w 1213696"/>
              <a:gd name="connsiteY27" fmla="*/ 1121191 h 1121191"/>
              <a:gd name="connsiteX28" fmla="*/ 176538 w 1213696"/>
              <a:gd name="connsiteY28" fmla="*/ 966899 h 112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3696" h="1121191">
                <a:moveTo>
                  <a:pt x="176538" y="966899"/>
                </a:moveTo>
                <a:cubicBezTo>
                  <a:pt x="62524" y="860609"/>
                  <a:pt x="0" y="716603"/>
                  <a:pt x="0" y="565739"/>
                </a:cubicBezTo>
                <a:cubicBezTo>
                  <a:pt x="0" y="414875"/>
                  <a:pt x="62524" y="270869"/>
                  <a:pt x="176538" y="164579"/>
                </a:cubicBezTo>
                <a:cubicBezTo>
                  <a:pt x="290551" y="58288"/>
                  <a:pt x="445022" y="0"/>
                  <a:pt x="606848" y="0"/>
                </a:cubicBezTo>
                <a:cubicBezTo>
                  <a:pt x="768675" y="0"/>
                  <a:pt x="923145" y="58288"/>
                  <a:pt x="1037159" y="164579"/>
                </a:cubicBezTo>
                <a:cubicBezTo>
                  <a:pt x="1151173" y="270869"/>
                  <a:pt x="1213697" y="414875"/>
                  <a:pt x="1213697" y="565739"/>
                </a:cubicBezTo>
                <a:cubicBezTo>
                  <a:pt x="1213697" y="716603"/>
                  <a:pt x="1151173" y="860609"/>
                  <a:pt x="1037159" y="966899"/>
                </a:cubicBezTo>
                <a:cubicBezTo>
                  <a:pt x="1000380" y="1001186"/>
                  <a:pt x="959924" y="1032045"/>
                  <a:pt x="915789" y="1056046"/>
                </a:cubicBezTo>
                <a:lnTo>
                  <a:pt x="915789" y="1056046"/>
                </a:lnTo>
                <a:cubicBezTo>
                  <a:pt x="904756" y="1062903"/>
                  <a:pt x="890044" y="1066332"/>
                  <a:pt x="879011" y="1069761"/>
                </a:cubicBezTo>
                <a:cubicBezTo>
                  <a:pt x="867977" y="1073189"/>
                  <a:pt x="853266" y="1076618"/>
                  <a:pt x="838554" y="1080047"/>
                </a:cubicBezTo>
                <a:cubicBezTo>
                  <a:pt x="823843" y="1083476"/>
                  <a:pt x="805453" y="1083476"/>
                  <a:pt x="787064" y="1083476"/>
                </a:cubicBezTo>
                <a:cubicBezTo>
                  <a:pt x="761319" y="1083476"/>
                  <a:pt x="739252" y="1080047"/>
                  <a:pt x="720863" y="1073189"/>
                </a:cubicBezTo>
                <a:cubicBezTo>
                  <a:pt x="702473" y="1066332"/>
                  <a:pt x="687762" y="1056046"/>
                  <a:pt x="673050" y="1038902"/>
                </a:cubicBezTo>
                <a:cubicBezTo>
                  <a:pt x="662017" y="1025187"/>
                  <a:pt x="650983" y="1004615"/>
                  <a:pt x="643627" y="980614"/>
                </a:cubicBezTo>
                <a:cubicBezTo>
                  <a:pt x="636272" y="956613"/>
                  <a:pt x="632593" y="925754"/>
                  <a:pt x="632593" y="891467"/>
                </a:cubicBezTo>
                <a:lnTo>
                  <a:pt x="632593" y="404589"/>
                </a:lnTo>
                <a:lnTo>
                  <a:pt x="897400" y="404589"/>
                </a:lnTo>
                <a:lnTo>
                  <a:pt x="897400" y="315442"/>
                </a:lnTo>
                <a:lnTo>
                  <a:pt x="632593" y="315442"/>
                </a:lnTo>
                <a:lnTo>
                  <a:pt x="632593" y="106290"/>
                </a:lnTo>
                <a:lnTo>
                  <a:pt x="551680" y="106290"/>
                </a:lnTo>
                <a:lnTo>
                  <a:pt x="467089" y="291441"/>
                </a:lnTo>
                <a:lnTo>
                  <a:pt x="338364" y="346301"/>
                </a:lnTo>
                <a:lnTo>
                  <a:pt x="338364" y="404589"/>
                </a:lnTo>
                <a:lnTo>
                  <a:pt x="459734" y="404589"/>
                </a:lnTo>
                <a:lnTo>
                  <a:pt x="459734" y="984043"/>
                </a:lnTo>
                <a:cubicBezTo>
                  <a:pt x="459734" y="1045760"/>
                  <a:pt x="470767" y="1090333"/>
                  <a:pt x="496512" y="1121191"/>
                </a:cubicBezTo>
                <a:cubicBezTo>
                  <a:pt x="378821" y="1100619"/>
                  <a:pt x="264807" y="1049188"/>
                  <a:pt x="176538" y="966899"/>
                </a:cubicBezTo>
              </a:path>
            </a:pathLst>
          </a:custGeom>
          <a:solidFill>
            <a:schemeClr val="bg1"/>
          </a:solidFill>
          <a:ln w="36746" cap="flat">
            <a:noFill/>
            <a:prstDash val="solid"/>
            <a:miter/>
          </a:ln>
        </p:spPr>
        <p:txBody>
          <a:bodyPr rtlCol="0" anchor="ctr"/>
          <a:lstStyle/>
          <a:p>
            <a:endParaRPr lang="en-US" sz="840" dirty="0"/>
          </a:p>
        </p:txBody>
      </p:sp>
    </p:spTree>
    <p:extLst>
      <p:ext uri="{BB962C8B-B14F-4D97-AF65-F5344CB8AC3E}">
        <p14:creationId xmlns:p14="http://schemas.microsoft.com/office/powerpoint/2010/main" val="2268593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6" name="Picture 5" descr="A picture containing text, wall, indoor, white&#10;&#10;Description automatically generated">
            <a:extLst>
              <a:ext uri="{FF2B5EF4-FFF2-40B4-BE49-F238E27FC236}">
                <a16:creationId xmlns:a16="http://schemas.microsoft.com/office/drawing/2014/main" id="{DEE3AEBC-E8EA-2802-5CD1-BF4F300D7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4">
            <a:extLst>
              <a:ext uri="{FF2B5EF4-FFF2-40B4-BE49-F238E27FC236}">
                <a16:creationId xmlns:a16="http://schemas.microsoft.com/office/drawing/2014/main" id="{2D1FBA15-C78F-8AA0-1C10-668FC48361C1}"/>
              </a:ext>
            </a:extLst>
          </p:cNvPr>
          <p:cNvSpPr txBox="1">
            <a:spLocks noChangeArrowheads="1"/>
          </p:cNvSpPr>
          <p:nvPr userDrawn="1"/>
        </p:nvSpPr>
        <p:spPr bwMode="auto">
          <a:xfrm flipH="1" flipV="1">
            <a:off x="8238527" y="0"/>
            <a:ext cx="905473" cy="221599"/>
          </a:xfrm>
          <a:prstGeom prst="rect">
            <a:avLst/>
          </a:prstGeom>
          <a:solidFill>
            <a:srgbClr val="3F7819">
              <a:alpha val="74953"/>
            </a:srgbClr>
          </a:solid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GB" altLang="en-US" sz="840" dirty="0">
              <a:solidFill>
                <a:schemeClr val="tx1"/>
              </a:solidFill>
            </a:endParaRPr>
          </a:p>
        </p:txBody>
      </p:sp>
      <p:sp>
        <p:nvSpPr>
          <p:cNvPr id="28" name="Freeform 27">
            <a:extLst>
              <a:ext uri="{FF2B5EF4-FFF2-40B4-BE49-F238E27FC236}">
                <a16:creationId xmlns:a16="http://schemas.microsoft.com/office/drawing/2014/main" id="{85C5E0A4-E7D7-DA60-4326-16D1FE26EA2C}"/>
              </a:ext>
            </a:extLst>
          </p:cNvPr>
          <p:cNvSpPr/>
          <p:nvPr userDrawn="1"/>
        </p:nvSpPr>
        <p:spPr>
          <a:xfrm>
            <a:off x="8466436" y="267447"/>
            <a:ext cx="479871" cy="477183"/>
          </a:xfrm>
          <a:custGeom>
            <a:avLst/>
            <a:gdLst>
              <a:gd name="connsiteX0" fmla="*/ 176538 w 1213696"/>
              <a:gd name="connsiteY0" fmla="*/ 966899 h 1121191"/>
              <a:gd name="connsiteX1" fmla="*/ 0 w 1213696"/>
              <a:gd name="connsiteY1" fmla="*/ 565739 h 1121191"/>
              <a:gd name="connsiteX2" fmla="*/ 176538 w 1213696"/>
              <a:gd name="connsiteY2" fmla="*/ 164579 h 1121191"/>
              <a:gd name="connsiteX3" fmla="*/ 606848 w 1213696"/>
              <a:gd name="connsiteY3" fmla="*/ 0 h 1121191"/>
              <a:gd name="connsiteX4" fmla="*/ 1037159 w 1213696"/>
              <a:gd name="connsiteY4" fmla="*/ 164579 h 1121191"/>
              <a:gd name="connsiteX5" fmla="*/ 1213697 w 1213696"/>
              <a:gd name="connsiteY5" fmla="*/ 565739 h 1121191"/>
              <a:gd name="connsiteX6" fmla="*/ 1037159 w 1213696"/>
              <a:gd name="connsiteY6" fmla="*/ 966899 h 1121191"/>
              <a:gd name="connsiteX7" fmla="*/ 915789 w 1213696"/>
              <a:gd name="connsiteY7" fmla="*/ 1056046 h 1121191"/>
              <a:gd name="connsiteX8" fmla="*/ 915789 w 1213696"/>
              <a:gd name="connsiteY8" fmla="*/ 1056046 h 1121191"/>
              <a:gd name="connsiteX9" fmla="*/ 879011 w 1213696"/>
              <a:gd name="connsiteY9" fmla="*/ 1069761 h 1121191"/>
              <a:gd name="connsiteX10" fmla="*/ 838554 w 1213696"/>
              <a:gd name="connsiteY10" fmla="*/ 1080047 h 1121191"/>
              <a:gd name="connsiteX11" fmla="*/ 787064 w 1213696"/>
              <a:gd name="connsiteY11" fmla="*/ 1083476 h 1121191"/>
              <a:gd name="connsiteX12" fmla="*/ 720863 w 1213696"/>
              <a:gd name="connsiteY12" fmla="*/ 1073189 h 1121191"/>
              <a:gd name="connsiteX13" fmla="*/ 673050 w 1213696"/>
              <a:gd name="connsiteY13" fmla="*/ 1038902 h 1121191"/>
              <a:gd name="connsiteX14" fmla="*/ 643627 w 1213696"/>
              <a:gd name="connsiteY14" fmla="*/ 980614 h 1121191"/>
              <a:gd name="connsiteX15" fmla="*/ 632593 w 1213696"/>
              <a:gd name="connsiteY15" fmla="*/ 891467 h 1121191"/>
              <a:gd name="connsiteX16" fmla="*/ 632593 w 1213696"/>
              <a:gd name="connsiteY16" fmla="*/ 404589 h 1121191"/>
              <a:gd name="connsiteX17" fmla="*/ 897400 w 1213696"/>
              <a:gd name="connsiteY17" fmla="*/ 404589 h 1121191"/>
              <a:gd name="connsiteX18" fmla="*/ 897400 w 1213696"/>
              <a:gd name="connsiteY18" fmla="*/ 315442 h 1121191"/>
              <a:gd name="connsiteX19" fmla="*/ 632593 w 1213696"/>
              <a:gd name="connsiteY19" fmla="*/ 315442 h 1121191"/>
              <a:gd name="connsiteX20" fmla="*/ 632593 w 1213696"/>
              <a:gd name="connsiteY20" fmla="*/ 106290 h 1121191"/>
              <a:gd name="connsiteX21" fmla="*/ 551680 w 1213696"/>
              <a:gd name="connsiteY21" fmla="*/ 106290 h 1121191"/>
              <a:gd name="connsiteX22" fmla="*/ 467089 w 1213696"/>
              <a:gd name="connsiteY22" fmla="*/ 291441 h 1121191"/>
              <a:gd name="connsiteX23" fmla="*/ 338364 w 1213696"/>
              <a:gd name="connsiteY23" fmla="*/ 346301 h 1121191"/>
              <a:gd name="connsiteX24" fmla="*/ 338364 w 1213696"/>
              <a:gd name="connsiteY24" fmla="*/ 404589 h 1121191"/>
              <a:gd name="connsiteX25" fmla="*/ 459734 w 1213696"/>
              <a:gd name="connsiteY25" fmla="*/ 404589 h 1121191"/>
              <a:gd name="connsiteX26" fmla="*/ 459734 w 1213696"/>
              <a:gd name="connsiteY26" fmla="*/ 984043 h 1121191"/>
              <a:gd name="connsiteX27" fmla="*/ 496512 w 1213696"/>
              <a:gd name="connsiteY27" fmla="*/ 1121191 h 1121191"/>
              <a:gd name="connsiteX28" fmla="*/ 176538 w 1213696"/>
              <a:gd name="connsiteY28" fmla="*/ 966899 h 112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3696" h="1121191">
                <a:moveTo>
                  <a:pt x="176538" y="966899"/>
                </a:moveTo>
                <a:cubicBezTo>
                  <a:pt x="62524" y="860609"/>
                  <a:pt x="0" y="716603"/>
                  <a:pt x="0" y="565739"/>
                </a:cubicBezTo>
                <a:cubicBezTo>
                  <a:pt x="0" y="414875"/>
                  <a:pt x="62524" y="270869"/>
                  <a:pt x="176538" y="164579"/>
                </a:cubicBezTo>
                <a:cubicBezTo>
                  <a:pt x="290551" y="58288"/>
                  <a:pt x="445022" y="0"/>
                  <a:pt x="606848" y="0"/>
                </a:cubicBezTo>
                <a:cubicBezTo>
                  <a:pt x="768675" y="0"/>
                  <a:pt x="923145" y="58288"/>
                  <a:pt x="1037159" y="164579"/>
                </a:cubicBezTo>
                <a:cubicBezTo>
                  <a:pt x="1151173" y="270869"/>
                  <a:pt x="1213697" y="414875"/>
                  <a:pt x="1213697" y="565739"/>
                </a:cubicBezTo>
                <a:cubicBezTo>
                  <a:pt x="1213697" y="716603"/>
                  <a:pt x="1151173" y="860609"/>
                  <a:pt x="1037159" y="966899"/>
                </a:cubicBezTo>
                <a:cubicBezTo>
                  <a:pt x="1000380" y="1001186"/>
                  <a:pt x="959924" y="1032045"/>
                  <a:pt x="915789" y="1056046"/>
                </a:cubicBezTo>
                <a:lnTo>
                  <a:pt x="915789" y="1056046"/>
                </a:lnTo>
                <a:cubicBezTo>
                  <a:pt x="904756" y="1062903"/>
                  <a:pt x="890044" y="1066332"/>
                  <a:pt x="879011" y="1069761"/>
                </a:cubicBezTo>
                <a:cubicBezTo>
                  <a:pt x="867977" y="1073189"/>
                  <a:pt x="853266" y="1076618"/>
                  <a:pt x="838554" y="1080047"/>
                </a:cubicBezTo>
                <a:cubicBezTo>
                  <a:pt x="823843" y="1083476"/>
                  <a:pt x="805453" y="1083476"/>
                  <a:pt x="787064" y="1083476"/>
                </a:cubicBezTo>
                <a:cubicBezTo>
                  <a:pt x="761319" y="1083476"/>
                  <a:pt x="739252" y="1080047"/>
                  <a:pt x="720863" y="1073189"/>
                </a:cubicBezTo>
                <a:cubicBezTo>
                  <a:pt x="702473" y="1066332"/>
                  <a:pt x="687762" y="1056046"/>
                  <a:pt x="673050" y="1038902"/>
                </a:cubicBezTo>
                <a:cubicBezTo>
                  <a:pt x="662017" y="1025187"/>
                  <a:pt x="650983" y="1004615"/>
                  <a:pt x="643627" y="980614"/>
                </a:cubicBezTo>
                <a:cubicBezTo>
                  <a:pt x="636272" y="956613"/>
                  <a:pt x="632593" y="925754"/>
                  <a:pt x="632593" y="891467"/>
                </a:cubicBezTo>
                <a:lnTo>
                  <a:pt x="632593" y="404589"/>
                </a:lnTo>
                <a:lnTo>
                  <a:pt x="897400" y="404589"/>
                </a:lnTo>
                <a:lnTo>
                  <a:pt x="897400" y="315442"/>
                </a:lnTo>
                <a:lnTo>
                  <a:pt x="632593" y="315442"/>
                </a:lnTo>
                <a:lnTo>
                  <a:pt x="632593" y="106290"/>
                </a:lnTo>
                <a:lnTo>
                  <a:pt x="551680" y="106290"/>
                </a:lnTo>
                <a:lnTo>
                  <a:pt x="467089" y="291441"/>
                </a:lnTo>
                <a:lnTo>
                  <a:pt x="338364" y="346301"/>
                </a:lnTo>
                <a:lnTo>
                  <a:pt x="338364" y="404589"/>
                </a:lnTo>
                <a:lnTo>
                  <a:pt x="459734" y="404589"/>
                </a:lnTo>
                <a:lnTo>
                  <a:pt x="459734" y="984043"/>
                </a:lnTo>
                <a:cubicBezTo>
                  <a:pt x="459734" y="1045760"/>
                  <a:pt x="470767" y="1090333"/>
                  <a:pt x="496512" y="1121191"/>
                </a:cubicBezTo>
                <a:cubicBezTo>
                  <a:pt x="378821" y="1100619"/>
                  <a:pt x="264807" y="1049188"/>
                  <a:pt x="176538" y="966899"/>
                </a:cubicBezTo>
              </a:path>
            </a:pathLst>
          </a:custGeom>
          <a:solidFill>
            <a:srgbClr val="BED000"/>
          </a:solidFill>
          <a:ln w="36746" cap="flat">
            <a:noFill/>
            <a:prstDash val="solid"/>
            <a:miter/>
          </a:ln>
        </p:spPr>
        <p:txBody>
          <a:bodyPr rtlCol="0" anchor="ctr"/>
          <a:lstStyle/>
          <a:p>
            <a:endParaRPr lang="en-US" sz="840" dirty="0"/>
          </a:p>
        </p:txBody>
      </p:sp>
    </p:spTree>
    <p:extLst>
      <p:ext uri="{BB962C8B-B14F-4D97-AF65-F5344CB8AC3E}">
        <p14:creationId xmlns:p14="http://schemas.microsoft.com/office/powerpoint/2010/main" val="379463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dpi="0" rotWithShape="1">
          <a:blip r:embed="rId2">
            <a:lum/>
          </a:blip>
          <a:srcRect/>
          <a:stretch>
            <a:fillRect/>
          </a:stretch>
        </a:blipFill>
        <a:effectLst/>
      </p:bgPr>
    </p:bg>
    <p:spTree>
      <p:nvGrpSpPr>
        <p:cNvPr id="1" name="Shape 28"/>
        <p:cNvGrpSpPr/>
        <p:nvPr/>
      </p:nvGrpSpPr>
      <p:grpSpPr>
        <a:xfrm>
          <a:off x="0" y="0"/>
          <a:ext cx="0" cy="0"/>
          <a:chOff x="0" y="0"/>
          <a:chExt cx="0" cy="0"/>
        </a:xfrm>
      </p:grpSpPr>
      <p:grpSp>
        <p:nvGrpSpPr>
          <p:cNvPr id="29" name="Google Shape;29;p5"/>
          <p:cNvGrpSpPr/>
          <p:nvPr userDrawn="1"/>
        </p:nvGrpSpPr>
        <p:grpSpPr>
          <a:xfrm>
            <a:off x="0" y="-50"/>
            <a:ext cx="9144000" cy="5143550"/>
            <a:chOff x="0" y="-50"/>
            <a:chExt cx="9144000" cy="5143550"/>
          </a:xfrm>
        </p:grpSpPr>
        <p:sp>
          <p:nvSpPr>
            <p:cNvPr id="30" name="Google Shape;30;p5"/>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5"/>
            <p:cNvGrpSpPr/>
            <p:nvPr/>
          </p:nvGrpSpPr>
          <p:grpSpPr>
            <a:xfrm>
              <a:off x="0" y="-50"/>
              <a:ext cx="9144000" cy="5143525"/>
              <a:chOff x="0" y="-250"/>
              <a:chExt cx="9144000" cy="5143525"/>
            </a:xfrm>
          </p:grpSpPr>
          <p:sp>
            <p:nvSpPr>
              <p:cNvPr id="32" name="Google Shape;32;p5"/>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Google Shape;35;p5"/>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6" name="Google Shape;36;p5"/>
          <p:cNvSpPr txBox="1">
            <a:spLocks noGrp="1"/>
          </p:cNvSpPr>
          <p:nvPr>
            <p:ph type="body" idx="1"/>
          </p:nvPr>
        </p:nvSpPr>
        <p:spPr>
          <a:xfrm>
            <a:off x="913175" y="1746150"/>
            <a:ext cx="5944800" cy="2633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pic>
        <p:nvPicPr>
          <p:cNvPr id="7" name="Picture 6" descr="A black sign with white text&#10;&#10;Description automatically generated">
            <a:extLst>
              <a:ext uri="{FF2B5EF4-FFF2-40B4-BE49-F238E27FC236}">
                <a16:creationId xmlns:a16="http://schemas.microsoft.com/office/drawing/2014/main" id="{1510975C-AEF0-4FB2-8016-E4E9A8BA8D1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14788" y="303829"/>
            <a:ext cx="1876788" cy="1337533"/>
          </a:xfrm>
          <a:prstGeom prst="rect">
            <a:avLst/>
          </a:prstGeom>
        </p:spPr>
      </p:pic>
      <p:sp>
        <p:nvSpPr>
          <p:cNvPr id="10" name="Google Shape;13;p2">
            <a:extLst>
              <a:ext uri="{FF2B5EF4-FFF2-40B4-BE49-F238E27FC236}">
                <a16:creationId xmlns:a16="http://schemas.microsoft.com/office/drawing/2014/main" id="{759E6936-B9B5-47A8-8A7B-450D9382378B}"/>
              </a:ext>
            </a:extLst>
          </p:cNvPr>
          <p:cNvSpPr/>
          <p:nvPr userDrawn="1"/>
        </p:nvSpPr>
        <p:spPr>
          <a:xfrm flipH="1">
            <a:off x="2925347" y="4688845"/>
            <a:ext cx="3293306" cy="412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nSpc>
                <a:spcPct val="150000"/>
              </a:lnSpc>
            </a:pPr>
            <a:r>
              <a:rPr lang="en-GB" b="1">
                <a:solidFill>
                  <a:srgbClr val="FF6600"/>
                </a:solidFill>
                <a:latin typeface="Red Hat Display" panose="020B0604020202020204" charset="0"/>
              </a:rPr>
              <a:t>GMgoodemploymentcharter.co.uk</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30" name="Picture 29" descr="A picture containing dark&#10;&#10;Description automatically generated">
            <a:extLst>
              <a:ext uri="{FF2B5EF4-FFF2-40B4-BE49-F238E27FC236}">
                <a16:creationId xmlns:a16="http://schemas.microsoft.com/office/drawing/2014/main" id="{B675ACF6-8BCA-B63D-AB8A-BF4B65F68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68"/>
            <a:ext cx="9185039" cy="5149568"/>
          </a:xfrm>
          <a:prstGeom prst="rect">
            <a:avLst/>
          </a:prstGeom>
        </p:spPr>
      </p:pic>
      <p:sp>
        <p:nvSpPr>
          <p:cNvPr id="32" name="Rectangle 31">
            <a:extLst>
              <a:ext uri="{FF2B5EF4-FFF2-40B4-BE49-F238E27FC236}">
                <a16:creationId xmlns:a16="http://schemas.microsoft.com/office/drawing/2014/main" id="{03B3FB93-3F38-A909-8831-E90AC9B0BCC2}"/>
              </a:ext>
            </a:extLst>
          </p:cNvPr>
          <p:cNvSpPr/>
          <p:nvPr userDrawn="1"/>
        </p:nvSpPr>
        <p:spPr>
          <a:xfrm>
            <a:off x="0" y="1"/>
            <a:ext cx="9185039" cy="514423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a:p>
        </p:txBody>
      </p:sp>
      <p:sp>
        <p:nvSpPr>
          <p:cNvPr id="31" name="Rectangle 30">
            <a:extLst>
              <a:ext uri="{FF2B5EF4-FFF2-40B4-BE49-F238E27FC236}">
                <a16:creationId xmlns:a16="http://schemas.microsoft.com/office/drawing/2014/main" id="{5883E7B0-4B21-9099-450C-5F5221C692B8}"/>
              </a:ext>
            </a:extLst>
          </p:cNvPr>
          <p:cNvSpPr/>
          <p:nvPr userDrawn="1"/>
        </p:nvSpPr>
        <p:spPr>
          <a:xfrm>
            <a:off x="0" y="-6067"/>
            <a:ext cx="9185039" cy="1126549"/>
          </a:xfrm>
          <a:prstGeom prst="rect">
            <a:avLst/>
          </a:prstGeom>
          <a:gradFill>
            <a:gsLst>
              <a:gs pos="0">
                <a:schemeClr val="tx1">
                  <a:alpha val="90000"/>
                </a:schemeClr>
              </a:gs>
              <a:gs pos="100000">
                <a:schemeClr val="tx1">
                  <a:alpha val="19925"/>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a:p>
        </p:txBody>
      </p:sp>
      <p:sp>
        <p:nvSpPr>
          <p:cNvPr id="2" name="Title 1"/>
          <p:cNvSpPr>
            <a:spLocks noGrp="1"/>
          </p:cNvSpPr>
          <p:nvPr>
            <p:ph type="ctrTitle"/>
          </p:nvPr>
        </p:nvSpPr>
        <p:spPr>
          <a:xfrm>
            <a:off x="351771" y="1803805"/>
            <a:ext cx="4419982" cy="1234727"/>
          </a:xfrm>
        </p:spPr>
        <p:txBody>
          <a:bodyPr anchor="b">
            <a:noAutofit/>
          </a:bodyPr>
          <a:lstStyle>
            <a:lvl1pPr algn="l">
              <a:defRPr sz="3763">
                <a:solidFill>
                  <a:srgbClr val="BED000"/>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51771" y="3038532"/>
            <a:ext cx="4419982" cy="822674"/>
          </a:xfrm>
        </p:spPr>
        <p:txBody>
          <a:bodyPr anchor="t"/>
          <a:lstStyle>
            <a:lvl1pPr marL="0" indent="0" algn="l">
              <a:buNone/>
              <a:defRPr>
                <a:solidFill>
                  <a:schemeClr val="tx1">
                    <a:lumMod val="50000"/>
                    <a:lumOff val="50000"/>
                  </a:schemeClr>
                </a:solidFill>
              </a:defRPr>
            </a:lvl1pPr>
            <a:lvl2pPr marL="318566" indent="0" algn="ctr">
              <a:buNone/>
              <a:defRPr>
                <a:solidFill>
                  <a:schemeClr val="tx1">
                    <a:tint val="75000"/>
                  </a:schemeClr>
                </a:solidFill>
              </a:defRPr>
            </a:lvl2pPr>
            <a:lvl3pPr marL="637132" indent="0" algn="ctr">
              <a:buNone/>
              <a:defRPr>
                <a:solidFill>
                  <a:schemeClr val="tx1">
                    <a:tint val="75000"/>
                  </a:schemeClr>
                </a:solidFill>
              </a:defRPr>
            </a:lvl3pPr>
            <a:lvl4pPr marL="955698" indent="0" algn="ctr">
              <a:buNone/>
              <a:defRPr>
                <a:solidFill>
                  <a:schemeClr val="tx1">
                    <a:tint val="75000"/>
                  </a:schemeClr>
                </a:solidFill>
              </a:defRPr>
            </a:lvl4pPr>
            <a:lvl5pPr marL="1274264" indent="0" algn="ctr">
              <a:buNone/>
              <a:defRPr>
                <a:solidFill>
                  <a:schemeClr val="tx1">
                    <a:tint val="75000"/>
                  </a:schemeClr>
                </a:solidFill>
              </a:defRPr>
            </a:lvl5pPr>
            <a:lvl6pPr marL="1592830" indent="0" algn="ctr">
              <a:buNone/>
              <a:defRPr>
                <a:solidFill>
                  <a:schemeClr val="tx1">
                    <a:tint val="75000"/>
                  </a:schemeClr>
                </a:solidFill>
              </a:defRPr>
            </a:lvl6pPr>
            <a:lvl7pPr marL="1911397" indent="0" algn="ctr">
              <a:buNone/>
              <a:defRPr>
                <a:solidFill>
                  <a:schemeClr val="tx1">
                    <a:tint val="75000"/>
                  </a:schemeClr>
                </a:solidFill>
              </a:defRPr>
            </a:lvl7pPr>
            <a:lvl8pPr marL="2229962" indent="0" algn="ctr">
              <a:buNone/>
              <a:defRPr>
                <a:solidFill>
                  <a:schemeClr val="tx1">
                    <a:tint val="75000"/>
                  </a:schemeClr>
                </a:solidFill>
              </a:defRPr>
            </a:lvl8pPr>
            <a:lvl9pPr marL="2548528" indent="0" algn="ctr">
              <a:buNone/>
              <a:defRPr>
                <a:solidFill>
                  <a:schemeClr val="tx1">
                    <a:tint val="75000"/>
                  </a:schemeClr>
                </a:solidFill>
              </a:defRPr>
            </a:lvl9pPr>
          </a:lstStyle>
          <a:p>
            <a:r>
              <a:rPr lang="en-GB" dirty="0"/>
              <a:t>Click to edit Master subtitle style</a:t>
            </a:r>
            <a:endParaRPr lang="en-US" dirty="0"/>
          </a:p>
        </p:txBody>
      </p:sp>
      <p:grpSp>
        <p:nvGrpSpPr>
          <p:cNvPr id="26" name="Group 25">
            <a:extLst>
              <a:ext uri="{FF2B5EF4-FFF2-40B4-BE49-F238E27FC236}">
                <a16:creationId xmlns:a16="http://schemas.microsoft.com/office/drawing/2014/main" id="{F27B35B7-176F-DAFE-DFCE-191D4F54E152}"/>
              </a:ext>
            </a:extLst>
          </p:cNvPr>
          <p:cNvGrpSpPr/>
          <p:nvPr userDrawn="1"/>
        </p:nvGrpSpPr>
        <p:grpSpPr>
          <a:xfrm>
            <a:off x="480877" y="310877"/>
            <a:ext cx="2762892" cy="583710"/>
            <a:chOff x="7403883" y="5313677"/>
            <a:chExt cx="6987951" cy="1371488"/>
          </a:xfrm>
        </p:grpSpPr>
        <p:sp>
          <p:nvSpPr>
            <p:cNvPr id="8" name="Freeform 7">
              <a:extLst>
                <a:ext uri="{FF2B5EF4-FFF2-40B4-BE49-F238E27FC236}">
                  <a16:creationId xmlns:a16="http://schemas.microsoft.com/office/drawing/2014/main" id="{DDFFD9DA-5396-FA3B-C762-E229A12FF923}"/>
                </a:ext>
              </a:extLst>
            </p:cNvPr>
            <p:cNvSpPr/>
            <p:nvPr/>
          </p:nvSpPr>
          <p:spPr>
            <a:xfrm>
              <a:off x="13178138" y="5313677"/>
              <a:ext cx="1213696" cy="1121191"/>
            </a:xfrm>
            <a:custGeom>
              <a:avLst/>
              <a:gdLst>
                <a:gd name="connsiteX0" fmla="*/ 176538 w 1213696"/>
                <a:gd name="connsiteY0" fmla="*/ 966899 h 1121191"/>
                <a:gd name="connsiteX1" fmla="*/ 0 w 1213696"/>
                <a:gd name="connsiteY1" fmla="*/ 565739 h 1121191"/>
                <a:gd name="connsiteX2" fmla="*/ 176538 w 1213696"/>
                <a:gd name="connsiteY2" fmla="*/ 164579 h 1121191"/>
                <a:gd name="connsiteX3" fmla="*/ 606848 w 1213696"/>
                <a:gd name="connsiteY3" fmla="*/ 0 h 1121191"/>
                <a:gd name="connsiteX4" fmla="*/ 1037159 w 1213696"/>
                <a:gd name="connsiteY4" fmla="*/ 164579 h 1121191"/>
                <a:gd name="connsiteX5" fmla="*/ 1213697 w 1213696"/>
                <a:gd name="connsiteY5" fmla="*/ 565739 h 1121191"/>
                <a:gd name="connsiteX6" fmla="*/ 1037159 w 1213696"/>
                <a:gd name="connsiteY6" fmla="*/ 966899 h 1121191"/>
                <a:gd name="connsiteX7" fmla="*/ 915789 w 1213696"/>
                <a:gd name="connsiteY7" fmla="*/ 1056046 h 1121191"/>
                <a:gd name="connsiteX8" fmla="*/ 915789 w 1213696"/>
                <a:gd name="connsiteY8" fmla="*/ 1056046 h 1121191"/>
                <a:gd name="connsiteX9" fmla="*/ 879011 w 1213696"/>
                <a:gd name="connsiteY9" fmla="*/ 1069761 h 1121191"/>
                <a:gd name="connsiteX10" fmla="*/ 838554 w 1213696"/>
                <a:gd name="connsiteY10" fmla="*/ 1080047 h 1121191"/>
                <a:gd name="connsiteX11" fmla="*/ 787064 w 1213696"/>
                <a:gd name="connsiteY11" fmla="*/ 1083476 h 1121191"/>
                <a:gd name="connsiteX12" fmla="*/ 720863 w 1213696"/>
                <a:gd name="connsiteY12" fmla="*/ 1073189 h 1121191"/>
                <a:gd name="connsiteX13" fmla="*/ 673050 w 1213696"/>
                <a:gd name="connsiteY13" fmla="*/ 1038902 h 1121191"/>
                <a:gd name="connsiteX14" fmla="*/ 643627 w 1213696"/>
                <a:gd name="connsiteY14" fmla="*/ 980614 h 1121191"/>
                <a:gd name="connsiteX15" fmla="*/ 632593 w 1213696"/>
                <a:gd name="connsiteY15" fmla="*/ 891467 h 1121191"/>
                <a:gd name="connsiteX16" fmla="*/ 632593 w 1213696"/>
                <a:gd name="connsiteY16" fmla="*/ 404589 h 1121191"/>
                <a:gd name="connsiteX17" fmla="*/ 897400 w 1213696"/>
                <a:gd name="connsiteY17" fmla="*/ 404589 h 1121191"/>
                <a:gd name="connsiteX18" fmla="*/ 897400 w 1213696"/>
                <a:gd name="connsiteY18" fmla="*/ 315442 h 1121191"/>
                <a:gd name="connsiteX19" fmla="*/ 632593 w 1213696"/>
                <a:gd name="connsiteY19" fmla="*/ 315442 h 1121191"/>
                <a:gd name="connsiteX20" fmla="*/ 632593 w 1213696"/>
                <a:gd name="connsiteY20" fmla="*/ 106290 h 1121191"/>
                <a:gd name="connsiteX21" fmla="*/ 551680 w 1213696"/>
                <a:gd name="connsiteY21" fmla="*/ 106290 h 1121191"/>
                <a:gd name="connsiteX22" fmla="*/ 467089 w 1213696"/>
                <a:gd name="connsiteY22" fmla="*/ 291441 h 1121191"/>
                <a:gd name="connsiteX23" fmla="*/ 338364 w 1213696"/>
                <a:gd name="connsiteY23" fmla="*/ 346301 h 1121191"/>
                <a:gd name="connsiteX24" fmla="*/ 338364 w 1213696"/>
                <a:gd name="connsiteY24" fmla="*/ 404589 h 1121191"/>
                <a:gd name="connsiteX25" fmla="*/ 459734 w 1213696"/>
                <a:gd name="connsiteY25" fmla="*/ 404589 h 1121191"/>
                <a:gd name="connsiteX26" fmla="*/ 459734 w 1213696"/>
                <a:gd name="connsiteY26" fmla="*/ 984043 h 1121191"/>
                <a:gd name="connsiteX27" fmla="*/ 496512 w 1213696"/>
                <a:gd name="connsiteY27" fmla="*/ 1121191 h 1121191"/>
                <a:gd name="connsiteX28" fmla="*/ 176538 w 1213696"/>
                <a:gd name="connsiteY28" fmla="*/ 966899 h 112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3696" h="1121191">
                  <a:moveTo>
                    <a:pt x="176538" y="966899"/>
                  </a:moveTo>
                  <a:cubicBezTo>
                    <a:pt x="62524" y="860609"/>
                    <a:pt x="0" y="716603"/>
                    <a:pt x="0" y="565739"/>
                  </a:cubicBezTo>
                  <a:cubicBezTo>
                    <a:pt x="0" y="414875"/>
                    <a:pt x="62524" y="270869"/>
                    <a:pt x="176538" y="164579"/>
                  </a:cubicBezTo>
                  <a:cubicBezTo>
                    <a:pt x="290551" y="58288"/>
                    <a:pt x="445022" y="0"/>
                    <a:pt x="606848" y="0"/>
                  </a:cubicBezTo>
                  <a:cubicBezTo>
                    <a:pt x="768675" y="0"/>
                    <a:pt x="923145" y="58288"/>
                    <a:pt x="1037159" y="164579"/>
                  </a:cubicBezTo>
                  <a:cubicBezTo>
                    <a:pt x="1151173" y="270869"/>
                    <a:pt x="1213697" y="414875"/>
                    <a:pt x="1213697" y="565739"/>
                  </a:cubicBezTo>
                  <a:cubicBezTo>
                    <a:pt x="1213697" y="716603"/>
                    <a:pt x="1151173" y="860609"/>
                    <a:pt x="1037159" y="966899"/>
                  </a:cubicBezTo>
                  <a:cubicBezTo>
                    <a:pt x="1000380" y="1001186"/>
                    <a:pt x="959924" y="1032045"/>
                    <a:pt x="915789" y="1056046"/>
                  </a:cubicBezTo>
                  <a:lnTo>
                    <a:pt x="915789" y="1056046"/>
                  </a:lnTo>
                  <a:cubicBezTo>
                    <a:pt x="904756" y="1062903"/>
                    <a:pt x="890044" y="1066332"/>
                    <a:pt x="879011" y="1069761"/>
                  </a:cubicBezTo>
                  <a:cubicBezTo>
                    <a:pt x="867977" y="1073189"/>
                    <a:pt x="853266" y="1076618"/>
                    <a:pt x="838554" y="1080047"/>
                  </a:cubicBezTo>
                  <a:cubicBezTo>
                    <a:pt x="823843" y="1083476"/>
                    <a:pt x="805453" y="1083476"/>
                    <a:pt x="787064" y="1083476"/>
                  </a:cubicBezTo>
                  <a:cubicBezTo>
                    <a:pt x="761319" y="1083476"/>
                    <a:pt x="739252" y="1080047"/>
                    <a:pt x="720863" y="1073189"/>
                  </a:cubicBezTo>
                  <a:cubicBezTo>
                    <a:pt x="702473" y="1066332"/>
                    <a:pt x="687762" y="1056046"/>
                    <a:pt x="673050" y="1038902"/>
                  </a:cubicBezTo>
                  <a:cubicBezTo>
                    <a:pt x="662017" y="1025187"/>
                    <a:pt x="650983" y="1004615"/>
                    <a:pt x="643627" y="980614"/>
                  </a:cubicBezTo>
                  <a:cubicBezTo>
                    <a:pt x="636272" y="956613"/>
                    <a:pt x="632593" y="925754"/>
                    <a:pt x="632593" y="891467"/>
                  </a:cubicBezTo>
                  <a:lnTo>
                    <a:pt x="632593" y="404589"/>
                  </a:lnTo>
                  <a:lnTo>
                    <a:pt x="897400" y="404589"/>
                  </a:lnTo>
                  <a:lnTo>
                    <a:pt x="897400" y="315442"/>
                  </a:lnTo>
                  <a:lnTo>
                    <a:pt x="632593" y="315442"/>
                  </a:lnTo>
                  <a:lnTo>
                    <a:pt x="632593" y="106290"/>
                  </a:lnTo>
                  <a:lnTo>
                    <a:pt x="551680" y="106290"/>
                  </a:lnTo>
                  <a:lnTo>
                    <a:pt x="467089" y="291441"/>
                  </a:lnTo>
                  <a:lnTo>
                    <a:pt x="338364" y="346301"/>
                  </a:lnTo>
                  <a:lnTo>
                    <a:pt x="338364" y="404589"/>
                  </a:lnTo>
                  <a:lnTo>
                    <a:pt x="459734" y="404589"/>
                  </a:lnTo>
                  <a:lnTo>
                    <a:pt x="459734" y="984043"/>
                  </a:lnTo>
                  <a:cubicBezTo>
                    <a:pt x="459734" y="1045760"/>
                    <a:pt x="470767" y="1090333"/>
                    <a:pt x="496512" y="1121191"/>
                  </a:cubicBezTo>
                  <a:cubicBezTo>
                    <a:pt x="378821" y="1100619"/>
                    <a:pt x="264807" y="1049188"/>
                    <a:pt x="176538" y="966899"/>
                  </a:cubicBezTo>
                </a:path>
              </a:pathLst>
            </a:custGeom>
            <a:solidFill>
              <a:srgbClr val="BED000"/>
            </a:solidFill>
            <a:ln w="36746" cap="flat">
              <a:noFill/>
              <a:prstDash val="solid"/>
              <a:miter/>
            </a:ln>
          </p:spPr>
          <p:txBody>
            <a:bodyPr rtlCol="0" anchor="ctr"/>
            <a:lstStyle/>
            <a:p>
              <a:endParaRPr lang="en-US" sz="840" dirty="0"/>
            </a:p>
          </p:txBody>
        </p:sp>
        <p:grpSp>
          <p:nvGrpSpPr>
            <p:cNvPr id="9" name="Graphic 24">
              <a:extLst>
                <a:ext uri="{FF2B5EF4-FFF2-40B4-BE49-F238E27FC236}">
                  <a16:creationId xmlns:a16="http://schemas.microsoft.com/office/drawing/2014/main" id="{1132DAB9-4E19-D598-D4E8-158411E7EA65}"/>
                </a:ext>
              </a:extLst>
            </p:cNvPr>
            <p:cNvGrpSpPr/>
            <p:nvPr/>
          </p:nvGrpSpPr>
          <p:grpSpPr>
            <a:xfrm>
              <a:off x="8040154" y="6095425"/>
              <a:ext cx="2294990" cy="589739"/>
              <a:chOff x="8040154" y="6095425"/>
              <a:chExt cx="2294990" cy="589739"/>
            </a:xfrm>
            <a:solidFill>
              <a:schemeClr val="bg1"/>
            </a:solidFill>
          </p:grpSpPr>
          <p:sp>
            <p:nvSpPr>
              <p:cNvPr id="10" name="Freeform 9">
                <a:extLst>
                  <a:ext uri="{FF2B5EF4-FFF2-40B4-BE49-F238E27FC236}">
                    <a16:creationId xmlns:a16="http://schemas.microsoft.com/office/drawing/2014/main" id="{A6388CF4-5257-47A2-FBDA-AE851DBFD8DB}"/>
                  </a:ext>
                </a:extLst>
              </p:cNvPr>
              <p:cNvSpPr/>
              <p:nvPr/>
            </p:nvSpPr>
            <p:spPr>
              <a:xfrm>
                <a:off x="9978391" y="6284005"/>
                <a:ext cx="356753" cy="401160"/>
              </a:xfrm>
              <a:custGeom>
                <a:avLst/>
                <a:gdLst>
                  <a:gd name="connsiteX0" fmla="*/ 272162 w 356753"/>
                  <a:gd name="connsiteY0" fmla="*/ 133720 h 401160"/>
                  <a:gd name="connsiteX1" fmla="*/ 268485 w 356753"/>
                  <a:gd name="connsiteY1" fmla="*/ 96004 h 401160"/>
                  <a:gd name="connsiteX2" fmla="*/ 253773 w 356753"/>
                  <a:gd name="connsiteY2" fmla="*/ 68574 h 401160"/>
                  <a:gd name="connsiteX3" fmla="*/ 228028 w 356753"/>
                  <a:gd name="connsiteY3" fmla="*/ 48002 h 401160"/>
                  <a:gd name="connsiteX4" fmla="*/ 191249 w 356753"/>
                  <a:gd name="connsiteY4" fmla="*/ 41145 h 401160"/>
                  <a:gd name="connsiteX5" fmla="*/ 150793 w 356753"/>
                  <a:gd name="connsiteY5" fmla="*/ 48002 h 401160"/>
                  <a:gd name="connsiteX6" fmla="*/ 117692 w 356753"/>
                  <a:gd name="connsiteY6" fmla="*/ 68574 h 401160"/>
                  <a:gd name="connsiteX7" fmla="*/ 95625 w 356753"/>
                  <a:gd name="connsiteY7" fmla="*/ 102862 h 401160"/>
                  <a:gd name="connsiteX8" fmla="*/ 84591 w 356753"/>
                  <a:gd name="connsiteY8" fmla="*/ 147435 h 401160"/>
                  <a:gd name="connsiteX9" fmla="*/ 268485 w 356753"/>
                  <a:gd name="connsiteY9" fmla="*/ 147435 h 401160"/>
                  <a:gd name="connsiteX10" fmla="*/ 356753 w 356753"/>
                  <a:gd name="connsiteY10" fmla="*/ 353158 h 401160"/>
                  <a:gd name="connsiteX11" fmla="*/ 319975 w 356753"/>
                  <a:gd name="connsiteY11" fmla="*/ 373730 h 401160"/>
                  <a:gd name="connsiteX12" fmla="*/ 279518 w 356753"/>
                  <a:gd name="connsiteY12" fmla="*/ 387445 h 401160"/>
                  <a:gd name="connsiteX13" fmla="*/ 239062 w 356753"/>
                  <a:gd name="connsiteY13" fmla="*/ 397732 h 401160"/>
                  <a:gd name="connsiteX14" fmla="*/ 194927 w 356753"/>
                  <a:gd name="connsiteY14" fmla="*/ 401160 h 401160"/>
                  <a:gd name="connsiteX15" fmla="*/ 121370 w 356753"/>
                  <a:gd name="connsiteY15" fmla="*/ 387445 h 401160"/>
                  <a:gd name="connsiteX16" fmla="*/ 58846 w 356753"/>
                  <a:gd name="connsiteY16" fmla="*/ 349729 h 401160"/>
                  <a:gd name="connsiteX17" fmla="*/ 14712 w 356753"/>
                  <a:gd name="connsiteY17" fmla="*/ 288012 h 401160"/>
                  <a:gd name="connsiteX18" fmla="*/ 0 w 356753"/>
                  <a:gd name="connsiteY18" fmla="*/ 202294 h 401160"/>
                  <a:gd name="connsiteX19" fmla="*/ 14712 w 356753"/>
                  <a:gd name="connsiteY19" fmla="*/ 120005 h 401160"/>
                  <a:gd name="connsiteX20" fmla="*/ 55168 w 356753"/>
                  <a:gd name="connsiteY20" fmla="*/ 54860 h 401160"/>
                  <a:gd name="connsiteX21" fmla="*/ 117692 w 356753"/>
                  <a:gd name="connsiteY21" fmla="*/ 13715 h 401160"/>
                  <a:gd name="connsiteX22" fmla="*/ 198605 w 356753"/>
                  <a:gd name="connsiteY22" fmla="*/ 0 h 401160"/>
                  <a:gd name="connsiteX23" fmla="*/ 268485 w 356753"/>
                  <a:gd name="connsiteY23" fmla="*/ 13715 h 401160"/>
                  <a:gd name="connsiteX24" fmla="*/ 316297 w 356753"/>
                  <a:gd name="connsiteY24" fmla="*/ 48002 h 401160"/>
                  <a:gd name="connsiteX25" fmla="*/ 345720 w 356753"/>
                  <a:gd name="connsiteY25" fmla="*/ 99433 h 401160"/>
                  <a:gd name="connsiteX26" fmla="*/ 356753 w 356753"/>
                  <a:gd name="connsiteY26" fmla="*/ 164579 h 401160"/>
                  <a:gd name="connsiteX27" fmla="*/ 356753 w 356753"/>
                  <a:gd name="connsiteY27" fmla="*/ 174865 h 401160"/>
                  <a:gd name="connsiteX28" fmla="*/ 356753 w 356753"/>
                  <a:gd name="connsiteY28" fmla="*/ 185151 h 401160"/>
                  <a:gd name="connsiteX29" fmla="*/ 84591 w 356753"/>
                  <a:gd name="connsiteY29" fmla="*/ 185151 h 401160"/>
                  <a:gd name="connsiteX30" fmla="*/ 91947 w 356753"/>
                  <a:gd name="connsiteY30" fmla="*/ 243439 h 401160"/>
                  <a:gd name="connsiteX31" fmla="*/ 114014 w 356753"/>
                  <a:gd name="connsiteY31" fmla="*/ 298299 h 401160"/>
                  <a:gd name="connsiteX32" fmla="*/ 158149 w 356753"/>
                  <a:gd name="connsiteY32" fmla="*/ 336015 h 401160"/>
                  <a:gd name="connsiteX33" fmla="*/ 224350 w 356753"/>
                  <a:gd name="connsiteY33" fmla="*/ 349729 h 401160"/>
                  <a:gd name="connsiteX34" fmla="*/ 261129 w 356753"/>
                  <a:gd name="connsiteY34" fmla="*/ 346301 h 401160"/>
                  <a:gd name="connsiteX35" fmla="*/ 294230 w 356753"/>
                  <a:gd name="connsiteY35" fmla="*/ 336015 h 401160"/>
                  <a:gd name="connsiteX36" fmla="*/ 327330 w 356753"/>
                  <a:gd name="connsiteY36" fmla="*/ 318871 h 401160"/>
                  <a:gd name="connsiteX37" fmla="*/ 356753 w 356753"/>
                  <a:gd name="connsiteY37" fmla="*/ 301727 h 401160"/>
                  <a:gd name="connsiteX38" fmla="*/ 356753 w 356753"/>
                  <a:gd name="connsiteY38" fmla="*/ 353158 h 4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6753" h="401160">
                    <a:moveTo>
                      <a:pt x="272162" y="133720"/>
                    </a:moveTo>
                    <a:cubicBezTo>
                      <a:pt x="272162" y="120005"/>
                      <a:pt x="272162" y="109719"/>
                      <a:pt x="268485" y="96004"/>
                    </a:cubicBezTo>
                    <a:cubicBezTo>
                      <a:pt x="264807" y="85718"/>
                      <a:pt x="261129" y="75432"/>
                      <a:pt x="253773" y="68574"/>
                    </a:cubicBezTo>
                    <a:cubicBezTo>
                      <a:pt x="246417" y="61717"/>
                      <a:pt x="239062" y="54860"/>
                      <a:pt x="228028" y="48002"/>
                    </a:cubicBezTo>
                    <a:cubicBezTo>
                      <a:pt x="216994" y="44573"/>
                      <a:pt x="205961" y="41145"/>
                      <a:pt x="191249" y="41145"/>
                    </a:cubicBezTo>
                    <a:cubicBezTo>
                      <a:pt x="176538" y="41145"/>
                      <a:pt x="165504" y="44573"/>
                      <a:pt x="150793" y="48002"/>
                    </a:cubicBezTo>
                    <a:cubicBezTo>
                      <a:pt x="139759" y="51431"/>
                      <a:pt x="128725" y="61717"/>
                      <a:pt x="117692" y="68574"/>
                    </a:cubicBezTo>
                    <a:cubicBezTo>
                      <a:pt x="110336" y="78861"/>
                      <a:pt x="99302" y="89147"/>
                      <a:pt x="95625" y="102862"/>
                    </a:cubicBezTo>
                    <a:cubicBezTo>
                      <a:pt x="88269" y="116576"/>
                      <a:pt x="88269" y="130291"/>
                      <a:pt x="84591" y="147435"/>
                    </a:cubicBezTo>
                    <a:lnTo>
                      <a:pt x="268485" y="147435"/>
                    </a:lnTo>
                    <a:moveTo>
                      <a:pt x="356753" y="353158"/>
                    </a:moveTo>
                    <a:cubicBezTo>
                      <a:pt x="345720" y="360016"/>
                      <a:pt x="331008" y="366873"/>
                      <a:pt x="319975" y="373730"/>
                    </a:cubicBezTo>
                    <a:cubicBezTo>
                      <a:pt x="308941" y="380588"/>
                      <a:pt x="294230" y="384017"/>
                      <a:pt x="279518" y="387445"/>
                    </a:cubicBezTo>
                    <a:cubicBezTo>
                      <a:pt x="264807" y="390874"/>
                      <a:pt x="253773" y="394303"/>
                      <a:pt x="239062" y="397732"/>
                    </a:cubicBezTo>
                    <a:cubicBezTo>
                      <a:pt x="224350" y="401160"/>
                      <a:pt x="209638" y="401160"/>
                      <a:pt x="194927" y="401160"/>
                    </a:cubicBezTo>
                    <a:cubicBezTo>
                      <a:pt x="169182" y="401160"/>
                      <a:pt x="143437" y="397732"/>
                      <a:pt x="121370" y="387445"/>
                    </a:cubicBezTo>
                    <a:cubicBezTo>
                      <a:pt x="99302" y="380588"/>
                      <a:pt x="77235" y="366873"/>
                      <a:pt x="58846" y="349729"/>
                    </a:cubicBezTo>
                    <a:cubicBezTo>
                      <a:pt x="40457" y="332586"/>
                      <a:pt x="25745" y="312014"/>
                      <a:pt x="14712" y="288012"/>
                    </a:cubicBezTo>
                    <a:cubicBezTo>
                      <a:pt x="3678" y="264011"/>
                      <a:pt x="0" y="236582"/>
                      <a:pt x="0" y="202294"/>
                    </a:cubicBezTo>
                    <a:cubicBezTo>
                      <a:pt x="0" y="171436"/>
                      <a:pt x="3678" y="144006"/>
                      <a:pt x="14712" y="120005"/>
                    </a:cubicBezTo>
                    <a:cubicBezTo>
                      <a:pt x="25745" y="96004"/>
                      <a:pt x="36779" y="75432"/>
                      <a:pt x="55168" y="54860"/>
                    </a:cubicBezTo>
                    <a:cubicBezTo>
                      <a:pt x="73557" y="37716"/>
                      <a:pt x="91947" y="24001"/>
                      <a:pt x="117692" y="13715"/>
                    </a:cubicBezTo>
                    <a:cubicBezTo>
                      <a:pt x="143437" y="3429"/>
                      <a:pt x="169182" y="0"/>
                      <a:pt x="198605" y="0"/>
                    </a:cubicBezTo>
                    <a:cubicBezTo>
                      <a:pt x="224350" y="0"/>
                      <a:pt x="246417" y="3429"/>
                      <a:pt x="268485" y="13715"/>
                    </a:cubicBezTo>
                    <a:cubicBezTo>
                      <a:pt x="286874" y="20572"/>
                      <a:pt x="305263" y="34287"/>
                      <a:pt x="316297" y="48002"/>
                    </a:cubicBezTo>
                    <a:cubicBezTo>
                      <a:pt x="331008" y="61717"/>
                      <a:pt x="338364" y="78861"/>
                      <a:pt x="345720" y="99433"/>
                    </a:cubicBezTo>
                    <a:cubicBezTo>
                      <a:pt x="353075" y="120005"/>
                      <a:pt x="356753" y="140578"/>
                      <a:pt x="356753" y="164579"/>
                    </a:cubicBezTo>
                    <a:lnTo>
                      <a:pt x="356753" y="174865"/>
                    </a:lnTo>
                    <a:cubicBezTo>
                      <a:pt x="356753" y="178293"/>
                      <a:pt x="356753" y="181722"/>
                      <a:pt x="356753" y="185151"/>
                    </a:cubicBezTo>
                    <a:lnTo>
                      <a:pt x="84591" y="185151"/>
                    </a:lnTo>
                    <a:cubicBezTo>
                      <a:pt x="84591" y="205723"/>
                      <a:pt x="88269" y="226296"/>
                      <a:pt x="91947" y="243439"/>
                    </a:cubicBezTo>
                    <a:cubicBezTo>
                      <a:pt x="95625" y="264011"/>
                      <a:pt x="102980" y="281155"/>
                      <a:pt x="114014" y="298299"/>
                    </a:cubicBezTo>
                    <a:cubicBezTo>
                      <a:pt x="125048" y="315442"/>
                      <a:pt x="139759" y="325728"/>
                      <a:pt x="158149" y="336015"/>
                    </a:cubicBezTo>
                    <a:cubicBezTo>
                      <a:pt x="176538" y="346301"/>
                      <a:pt x="198605" y="349729"/>
                      <a:pt x="224350" y="349729"/>
                    </a:cubicBezTo>
                    <a:cubicBezTo>
                      <a:pt x="235384" y="349729"/>
                      <a:pt x="250095" y="349729"/>
                      <a:pt x="261129" y="346301"/>
                    </a:cubicBezTo>
                    <a:cubicBezTo>
                      <a:pt x="272162" y="342872"/>
                      <a:pt x="283196" y="339443"/>
                      <a:pt x="294230" y="336015"/>
                    </a:cubicBezTo>
                    <a:cubicBezTo>
                      <a:pt x="305263" y="332586"/>
                      <a:pt x="316297" y="325728"/>
                      <a:pt x="327330" y="318871"/>
                    </a:cubicBezTo>
                    <a:lnTo>
                      <a:pt x="356753" y="301727"/>
                    </a:lnTo>
                    <a:lnTo>
                      <a:pt x="356753" y="353158"/>
                    </a:lnTo>
                    <a:close/>
                  </a:path>
                </a:pathLst>
              </a:custGeom>
              <a:grpFill/>
              <a:ln w="36746" cap="flat">
                <a:noFill/>
                <a:prstDash val="solid"/>
                <a:miter/>
              </a:ln>
            </p:spPr>
            <p:txBody>
              <a:bodyPr rtlCol="0" anchor="ctr"/>
              <a:lstStyle/>
              <a:p>
                <a:endParaRPr lang="en-US" sz="840"/>
              </a:p>
            </p:txBody>
          </p:sp>
          <p:sp>
            <p:nvSpPr>
              <p:cNvPr id="11" name="Freeform 10">
                <a:extLst>
                  <a:ext uri="{FF2B5EF4-FFF2-40B4-BE49-F238E27FC236}">
                    <a16:creationId xmlns:a16="http://schemas.microsoft.com/office/drawing/2014/main" id="{212E6ABC-2658-2454-2747-1E0185761584}"/>
                  </a:ext>
                </a:extLst>
              </p:cNvPr>
              <p:cNvSpPr/>
              <p:nvPr/>
            </p:nvSpPr>
            <p:spPr>
              <a:xfrm>
                <a:off x="9537047" y="6290862"/>
                <a:ext cx="445022" cy="387445"/>
              </a:xfrm>
              <a:custGeom>
                <a:avLst/>
                <a:gdLst>
                  <a:gd name="connsiteX0" fmla="*/ 257451 w 445022"/>
                  <a:gd name="connsiteY0" fmla="*/ 384017 h 387445"/>
                  <a:gd name="connsiteX1" fmla="*/ 257451 w 445022"/>
                  <a:gd name="connsiteY1" fmla="*/ 356587 h 387445"/>
                  <a:gd name="connsiteX2" fmla="*/ 294230 w 445022"/>
                  <a:gd name="connsiteY2" fmla="*/ 353158 h 387445"/>
                  <a:gd name="connsiteX3" fmla="*/ 305263 w 445022"/>
                  <a:gd name="connsiteY3" fmla="*/ 346301 h 387445"/>
                  <a:gd name="connsiteX4" fmla="*/ 308941 w 445022"/>
                  <a:gd name="connsiteY4" fmla="*/ 336015 h 387445"/>
                  <a:gd name="connsiteX5" fmla="*/ 308941 w 445022"/>
                  <a:gd name="connsiteY5" fmla="*/ 130291 h 387445"/>
                  <a:gd name="connsiteX6" fmla="*/ 290552 w 445022"/>
                  <a:gd name="connsiteY6" fmla="*/ 75432 h 387445"/>
                  <a:gd name="connsiteX7" fmla="*/ 228028 w 445022"/>
                  <a:gd name="connsiteY7" fmla="*/ 54860 h 387445"/>
                  <a:gd name="connsiteX8" fmla="*/ 180216 w 445022"/>
                  <a:gd name="connsiteY8" fmla="*/ 61717 h 387445"/>
                  <a:gd name="connsiteX9" fmla="*/ 136081 w 445022"/>
                  <a:gd name="connsiteY9" fmla="*/ 78861 h 387445"/>
                  <a:gd name="connsiteX10" fmla="*/ 136081 w 445022"/>
                  <a:gd name="connsiteY10" fmla="*/ 336015 h 387445"/>
                  <a:gd name="connsiteX11" fmla="*/ 139759 w 445022"/>
                  <a:gd name="connsiteY11" fmla="*/ 346301 h 387445"/>
                  <a:gd name="connsiteX12" fmla="*/ 150793 w 445022"/>
                  <a:gd name="connsiteY12" fmla="*/ 353158 h 387445"/>
                  <a:gd name="connsiteX13" fmla="*/ 187571 w 445022"/>
                  <a:gd name="connsiteY13" fmla="*/ 356587 h 387445"/>
                  <a:gd name="connsiteX14" fmla="*/ 187571 w 445022"/>
                  <a:gd name="connsiteY14" fmla="*/ 387445 h 387445"/>
                  <a:gd name="connsiteX15" fmla="*/ 0 w 445022"/>
                  <a:gd name="connsiteY15" fmla="*/ 387445 h 387445"/>
                  <a:gd name="connsiteX16" fmla="*/ 0 w 445022"/>
                  <a:gd name="connsiteY16" fmla="*/ 356587 h 387445"/>
                  <a:gd name="connsiteX17" fmla="*/ 40457 w 445022"/>
                  <a:gd name="connsiteY17" fmla="*/ 353158 h 387445"/>
                  <a:gd name="connsiteX18" fmla="*/ 51490 w 445022"/>
                  <a:gd name="connsiteY18" fmla="*/ 346301 h 387445"/>
                  <a:gd name="connsiteX19" fmla="*/ 55168 w 445022"/>
                  <a:gd name="connsiteY19" fmla="*/ 336015 h 387445"/>
                  <a:gd name="connsiteX20" fmla="*/ 55168 w 445022"/>
                  <a:gd name="connsiteY20" fmla="*/ 65146 h 387445"/>
                  <a:gd name="connsiteX21" fmla="*/ 0 w 445022"/>
                  <a:gd name="connsiteY21" fmla="*/ 65146 h 387445"/>
                  <a:gd name="connsiteX22" fmla="*/ 0 w 445022"/>
                  <a:gd name="connsiteY22" fmla="*/ 37716 h 387445"/>
                  <a:gd name="connsiteX23" fmla="*/ 102980 w 445022"/>
                  <a:gd name="connsiteY23" fmla="*/ 6857 h 387445"/>
                  <a:gd name="connsiteX24" fmla="*/ 136081 w 445022"/>
                  <a:gd name="connsiteY24" fmla="*/ 6857 h 387445"/>
                  <a:gd name="connsiteX25" fmla="*/ 136081 w 445022"/>
                  <a:gd name="connsiteY25" fmla="*/ 48002 h 387445"/>
                  <a:gd name="connsiteX26" fmla="*/ 172860 w 445022"/>
                  <a:gd name="connsiteY26" fmla="*/ 30858 h 387445"/>
                  <a:gd name="connsiteX27" fmla="*/ 209639 w 445022"/>
                  <a:gd name="connsiteY27" fmla="*/ 13715 h 387445"/>
                  <a:gd name="connsiteX28" fmla="*/ 246417 w 445022"/>
                  <a:gd name="connsiteY28" fmla="*/ 3429 h 387445"/>
                  <a:gd name="connsiteX29" fmla="*/ 279518 w 445022"/>
                  <a:gd name="connsiteY29" fmla="*/ 0 h 387445"/>
                  <a:gd name="connsiteX30" fmla="*/ 364109 w 445022"/>
                  <a:gd name="connsiteY30" fmla="*/ 30858 h 387445"/>
                  <a:gd name="connsiteX31" fmla="*/ 393532 w 445022"/>
                  <a:gd name="connsiteY31" fmla="*/ 120005 h 387445"/>
                  <a:gd name="connsiteX32" fmla="*/ 393532 w 445022"/>
                  <a:gd name="connsiteY32" fmla="*/ 336015 h 387445"/>
                  <a:gd name="connsiteX33" fmla="*/ 397210 w 445022"/>
                  <a:gd name="connsiteY33" fmla="*/ 346301 h 387445"/>
                  <a:gd name="connsiteX34" fmla="*/ 408243 w 445022"/>
                  <a:gd name="connsiteY34" fmla="*/ 353158 h 387445"/>
                  <a:gd name="connsiteX35" fmla="*/ 445022 w 445022"/>
                  <a:gd name="connsiteY35" fmla="*/ 356587 h 387445"/>
                  <a:gd name="connsiteX36" fmla="*/ 445022 w 445022"/>
                  <a:gd name="connsiteY36" fmla="*/ 387445 h 387445"/>
                  <a:gd name="connsiteX37" fmla="*/ 257451 w 445022"/>
                  <a:gd name="connsiteY37" fmla="*/ 387445 h 3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022" h="387445">
                    <a:moveTo>
                      <a:pt x="257451" y="384017"/>
                    </a:moveTo>
                    <a:lnTo>
                      <a:pt x="257451" y="356587"/>
                    </a:lnTo>
                    <a:lnTo>
                      <a:pt x="294230" y="353158"/>
                    </a:lnTo>
                    <a:cubicBezTo>
                      <a:pt x="297907" y="353158"/>
                      <a:pt x="301585" y="349729"/>
                      <a:pt x="305263" y="346301"/>
                    </a:cubicBezTo>
                    <a:cubicBezTo>
                      <a:pt x="308941" y="342872"/>
                      <a:pt x="308941" y="339443"/>
                      <a:pt x="308941" y="336015"/>
                    </a:cubicBezTo>
                    <a:lnTo>
                      <a:pt x="308941" y="130291"/>
                    </a:lnTo>
                    <a:cubicBezTo>
                      <a:pt x="308941" y="106290"/>
                      <a:pt x="301585" y="85718"/>
                      <a:pt x="290552" y="75432"/>
                    </a:cubicBezTo>
                    <a:cubicBezTo>
                      <a:pt x="279518" y="61717"/>
                      <a:pt x="257451" y="54860"/>
                      <a:pt x="228028" y="54860"/>
                    </a:cubicBezTo>
                    <a:cubicBezTo>
                      <a:pt x="213316" y="54860"/>
                      <a:pt x="194927" y="58288"/>
                      <a:pt x="180216" y="61717"/>
                    </a:cubicBezTo>
                    <a:cubicBezTo>
                      <a:pt x="165504" y="65146"/>
                      <a:pt x="150793" y="72003"/>
                      <a:pt x="136081" y="78861"/>
                    </a:cubicBezTo>
                    <a:lnTo>
                      <a:pt x="136081" y="336015"/>
                    </a:lnTo>
                    <a:cubicBezTo>
                      <a:pt x="136081" y="339443"/>
                      <a:pt x="136081" y="346301"/>
                      <a:pt x="139759" y="346301"/>
                    </a:cubicBezTo>
                    <a:cubicBezTo>
                      <a:pt x="143437" y="349729"/>
                      <a:pt x="147115" y="349729"/>
                      <a:pt x="150793" y="353158"/>
                    </a:cubicBezTo>
                    <a:lnTo>
                      <a:pt x="187571" y="356587"/>
                    </a:lnTo>
                    <a:lnTo>
                      <a:pt x="187571" y="387445"/>
                    </a:lnTo>
                    <a:lnTo>
                      <a:pt x="0" y="387445"/>
                    </a:lnTo>
                    <a:lnTo>
                      <a:pt x="0" y="356587"/>
                    </a:lnTo>
                    <a:lnTo>
                      <a:pt x="40457" y="353158"/>
                    </a:lnTo>
                    <a:cubicBezTo>
                      <a:pt x="44134" y="353158"/>
                      <a:pt x="51490" y="349729"/>
                      <a:pt x="51490" y="346301"/>
                    </a:cubicBezTo>
                    <a:cubicBezTo>
                      <a:pt x="55168" y="342872"/>
                      <a:pt x="55168" y="339443"/>
                      <a:pt x="55168" y="336015"/>
                    </a:cubicBezTo>
                    <a:lnTo>
                      <a:pt x="55168" y="65146"/>
                    </a:lnTo>
                    <a:lnTo>
                      <a:pt x="0" y="65146"/>
                    </a:lnTo>
                    <a:lnTo>
                      <a:pt x="0" y="37716"/>
                    </a:lnTo>
                    <a:lnTo>
                      <a:pt x="102980" y="6857"/>
                    </a:lnTo>
                    <a:lnTo>
                      <a:pt x="136081" y="6857"/>
                    </a:lnTo>
                    <a:lnTo>
                      <a:pt x="136081" y="48002"/>
                    </a:lnTo>
                    <a:lnTo>
                      <a:pt x="172860" y="30858"/>
                    </a:lnTo>
                    <a:cubicBezTo>
                      <a:pt x="183893" y="24001"/>
                      <a:pt x="198605" y="20572"/>
                      <a:pt x="209639" y="13715"/>
                    </a:cubicBezTo>
                    <a:cubicBezTo>
                      <a:pt x="220672" y="10286"/>
                      <a:pt x="231706" y="6857"/>
                      <a:pt x="246417" y="3429"/>
                    </a:cubicBezTo>
                    <a:cubicBezTo>
                      <a:pt x="257451" y="0"/>
                      <a:pt x="268485" y="0"/>
                      <a:pt x="279518" y="0"/>
                    </a:cubicBezTo>
                    <a:cubicBezTo>
                      <a:pt x="316297" y="0"/>
                      <a:pt x="345720" y="10286"/>
                      <a:pt x="364109" y="30858"/>
                    </a:cubicBezTo>
                    <a:cubicBezTo>
                      <a:pt x="382498" y="51431"/>
                      <a:pt x="393532" y="82289"/>
                      <a:pt x="393532" y="120005"/>
                    </a:cubicBezTo>
                    <a:lnTo>
                      <a:pt x="393532" y="336015"/>
                    </a:lnTo>
                    <a:cubicBezTo>
                      <a:pt x="393532" y="339443"/>
                      <a:pt x="393532" y="346301"/>
                      <a:pt x="397210" y="346301"/>
                    </a:cubicBezTo>
                    <a:cubicBezTo>
                      <a:pt x="400888" y="349729"/>
                      <a:pt x="404566" y="349729"/>
                      <a:pt x="408243" y="353158"/>
                    </a:cubicBezTo>
                    <a:lnTo>
                      <a:pt x="445022" y="356587"/>
                    </a:lnTo>
                    <a:lnTo>
                      <a:pt x="445022" y="387445"/>
                    </a:lnTo>
                    <a:lnTo>
                      <a:pt x="257451" y="387445"/>
                    </a:lnTo>
                  </a:path>
                </a:pathLst>
              </a:custGeom>
              <a:grpFill/>
              <a:ln w="36746" cap="flat">
                <a:noFill/>
                <a:prstDash val="solid"/>
                <a:miter/>
              </a:ln>
            </p:spPr>
            <p:txBody>
              <a:bodyPr rtlCol="0" anchor="ctr"/>
              <a:lstStyle/>
              <a:p>
                <a:endParaRPr lang="en-US" sz="840"/>
              </a:p>
            </p:txBody>
          </p:sp>
          <p:sp>
            <p:nvSpPr>
              <p:cNvPr id="12" name="Freeform 11">
                <a:extLst>
                  <a:ext uri="{FF2B5EF4-FFF2-40B4-BE49-F238E27FC236}">
                    <a16:creationId xmlns:a16="http://schemas.microsoft.com/office/drawing/2014/main" id="{6BFACDCC-37A7-27E1-CA33-EFE83C058352}"/>
                  </a:ext>
                </a:extLst>
              </p:cNvPr>
              <p:cNvSpPr/>
              <p:nvPr/>
            </p:nvSpPr>
            <p:spPr>
              <a:xfrm>
                <a:off x="9202361" y="6287434"/>
                <a:ext cx="301585" cy="390874"/>
              </a:xfrm>
              <a:custGeom>
                <a:avLst/>
                <a:gdLst>
                  <a:gd name="connsiteX0" fmla="*/ 275840 w 301585"/>
                  <a:gd name="connsiteY0" fmla="*/ 92575 h 390874"/>
                  <a:gd name="connsiteX1" fmla="*/ 257451 w 301585"/>
                  <a:gd name="connsiteY1" fmla="*/ 78861 h 390874"/>
                  <a:gd name="connsiteX2" fmla="*/ 231706 w 301585"/>
                  <a:gd name="connsiteY2" fmla="*/ 72003 h 390874"/>
                  <a:gd name="connsiteX3" fmla="*/ 191249 w 301585"/>
                  <a:gd name="connsiteY3" fmla="*/ 85718 h 390874"/>
                  <a:gd name="connsiteX4" fmla="*/ 147115 w 301585"/>
                  <a:gd name="connsiteY4" fmla="*/ 120005 h 390874"/>
                  <a:gd name="connsiteX5" fmla="*/ 147115 w 301585"/>
                  <a:gd name="connsiteY5" fmla="*/ 339443 h 390874"/>
                  <a:gd name="connsiteX6" fmla="*/ 150793 w 301585"/>
                  <a:gd name="connsiteY6" fmla="*/ 349729 h 390874"/>
                  <a:gd name="connsiteX7" fmla="*/ 161826 w 301585"/>
                  <a:gd name="connsiteY7" fmla="*/ 356587 h 390874"/>
                  <a:gd name="connsiteX8" fmla="*/ 216994 w 301585"/>
                  <a:gd name="connsiteY8" fmla="*/ 360016 h 390874"/>
                  <a:gd name="connsiteX9" fmla="*/ 216994 w 301585"/>
                  <a:gd name="connsiteY9" fmla="*/ 390874 h 390874"/>
                  <a:gd name="connsiteX10" fmla="*/ 7356 w 301585"/>
                  <a:gd name="connsiteY10" fmla="*/ 390874 h 390874"/>
                  <a:gd name="connsiteX11" fmla="*/ 7356 w 301585"/>
                  <a:gd name="connsiteY11" fmla="*/ 360016 h 390874"/>
                  <a:gd name="connsiteX12" fmla="*/ 47812 w 301585"/>
                  <a:gd name="connsiteY12" fmla="*/ 356587 h 390874"/>
                  <a:gd name="connsiteX13" fmla="*/ 58846 w 301585"/>
                  <a:gd name="connsiteY13" fmla="*/ 349729 h 390874"/>
                  <a:gd name="connsiteX14" fmla="*/ 62524 w 301585"/>
                  <a:gd name="connsiteY14" fmla="*/ 339443 h 390874"/>
                  <a:gd name="connsiteX15" fmla="*/ 62524 w 301585"/>
                  <a:gd name="connsiteY15" fmla="*/ 68574 h 390874"/>
                  <a:gd name="connsiteX16" fmla="*/ 0 w 301585"/>
                  <a:gd name="connsiteY16" fmla="*/ 68574 h 390874"/>
                  <a:gd name="connsiteX17" fmla="*/ 0 w 301585"/>
                  <a:gd name="connsiteY17" fmla="*/ 44573 h 390874"/>
                  <a:gd name="connsiteX18" fmla="*/ 102980 w 301585"/>
                  <a:gd name="connsiteY18" fmla="*/ 13715 h 390874"/>
                  <a:gd name="connsiteX19" fmla="*/ 136081 w 301585"/>
                  <a:gd name="connsiteY19" fmla="*/ 13715 h 390874"/>
                  <a:gd name="connsiteX20" fmla="*/ 136081 w 301585"/>
                  <a:gd name="connsiteY20" fmla="*/ 82289 h 390874"/>
                  <a:gd name="connsiteX21" fmla="*/ 158148 w 301585"/>
                  <a:gd name="connsiteY21" fmla="*/ 58288 h 390874"/>
                  <a:gd name="connsiteX22" fmla="*/ 187571 w 301585"/>
                  <a:gd name="connsiteY22" fmla="*/ 30858 h 390874"/>
                  <a:gd name="connsiteX23" fmla="*/ 216994 w 301585"/>
                  <a:gd name="connsiteY23" fmla="*/ 10286 h 390874"/>
                  <a:gd name="connsiteX24" fmla="*/ 246417 w 301585"/>
                  <a:gd name="connsiteY24" fmla="*/ 0 h 390874"/>
                  <a:gd name="connsiteX25" fmla="*/ 261129 w 301585"/>
                  <a:gd name="connsiteY25" fmla="*/ 0 h 390874"/>
                  <a:gd name="connsiteX26" fmla="*/ 275840 w 301585"/>
                  <a:gd name="connsiteY26" fmla="*/ 3429 h 390874"/>
                  <a:gd name="connsiteX27" fmla="*/ 290552 w 301585"/>
                  <a:gd name="connsiteY27" fmla="*/ 6857 h 390874"/>
                  <a:gd name="connsiteX28" fmla="*/ 301585 w 301585"/>
                  <a:gd name="connsiteY28" fmla="*/ 10286 h 390874"/>
                  <a:gd name="connsiteX29" fmla="*/ 301585 w 301585"/>
                  <a:gd name="connsiteY29" fmla="*/ 89147 h 390874"/>
                  <a:gd name="connsiteX30" fmla="*/ 275840 w 301585"/>
                  <a:gd name="connsiteY30" fmla="*/ 89147 h 39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1585" h="390874">
                    <a:moveTo>
                      <a:pt x="275840" y="92575"/>
                    </a:moveTo>
                    <a:cubicBezTo>
                      <a:pt x="272162" y="85718"/>
                      <a:pt x="264807" y="82289"/>
                      <a:pt x="257451" y="78861"/>
                    </a:cubicBezTo>
                    <a:cubicBezTo>
                      <a:pt x="250095" y="75432"/>
                      <a:pt x="242739" y="72003"/>
                      <a:pt x="231706" y="72003"/>
                    </a:cubicBezTo>
                    <a:cubicBezTo>
                      <a:pt x="216994" y="72003"/>
                      <a:pt x="205961" y="75432"/>
                      <a:pt x="191249" y="85718"/>
                    </a:cubicBezTo>
                    <a:cubicBezTo>
                      <a:pt x="176538" y="92575"/>
                      <a:pt x="161826" y="106290"/>
                      <a:pt x="147115" y="120005"/>
                    </a:cubicBezTo>
                    <a:lnTo>
                      <a:pt x="147115" y="339443"/>
                    </a:lnTo>
                    <a:cubicBezTo>
                      <a:pt x="147115" y="342872"/>
                      <a:pt x="147115" y="349729"/>
                      <a:pt x="150793" y="349729"/>
                    </a:cubicBezTo>
                    <a:cubicBezTo>
                      <a:pt x="154470" y="353158"/>
                      <a:pt x="158148" y="353158"/>
                      <a:pt x="161826" y="356587"/>
                    </a:cubicBezTo>
                    <a:lnTo>
                      <a:pt x="216994" y="360016"/>
                    </a:lnTo>
                    <a:lnTo>
                      <a:pt x="216994" y="390874"/>
                    </a:lnTo>
                    <a:lnTo>
                      <a:pt x="7356" y="390874"/>
                    </a:lnTo>
                    <a:lnTo>
                      <a:pt x="7356" y="360016"/>
                    </a:lnTo>
                    <a:lnTo>
                      <a:pt x="47812" y="356587"/>
                    </a:lnTo>
                    <a:cubicBezTo>
                      <a:pt x="51490" y="356587"/>
                      <a:pt x="55168" y="353158"/>
                      <a:pt x="58846" y="349729"/>
                    </a:cubicBezTo>
                    <a:cubicBezTo>
                      <a:pt x="62524" y="346301"/>
                      <a:pt x="62524" y="342872"/>
                      <a:pt x="62524" y="339443"/>
                    </a:cubicBezTo>
                    <a:lnTo>
                      <a:pt x="62524" y="68574"/>
                    </a:lnTo>
                    <a:lnTo>
                      <a:pt x="0" y="68574"/>
                    </a:lnTo>
                    <a:lnTo>
                      <a:pt x="0" y="44573"/>
                    </a:lnTo>
                    <a:lnTo>
                      <a:pt x="102980" y="13715"/>
                    </a:lnTo>
                    <a:lnTo>
                      <a:pt x="136081" y="13715"/>
                    </a:lnTo>
                    <a:lnTo>
                      <a:pt x="136081" y="82289"/>
                    </a:lnTo>
                    <a:lnTo>
                      <a:pt x="158148" y="58288"/>
                    </a:lnTo>
                    <a:cubicBezTo>
                      <a:pt x="165504" y="48002"/>
                      <a:pt x="176538" y="41145"/>
                      <a:pt x="187571" y="30858"/>
                    </a:cubicBezTo>
                    <a:cubicBezTo>
                      <a:pt x="198605" y="24001"/>
                      <a:pt x="205961" y="13715"/>
                      <a:pt x="216994" y="10286"/>
                    </a:cubicBezTo>
                    <a:cubicBezTo>
                      <a:pt x="228028" y="6857"/>
                      <a:pt x="239062" y="0"/>
                      <a:pt x="246417" y="0"/>
                    </a:cubicBezTo>
                    <a:cubicBezTo>
                      <a:pt x="250095" y="0"/>
                      <a:pt x="253773" y="0"/>
                      <a:pt x="261129" y="0"/>
                    </a:cubicBezTo>
                    <a:cubicBezTo>
                      <a:pt x="264807" y="0"/>
                      <a:pt x="272162" y="0"/>
                      <a:pt x="275840" y="3429"/>
                    </a:cubicBezTo>
                    <a:cubicBezTo>
                      <a:pt x="279518" y="3429"/>
                      <a:pt x="283196" y="6857"/>
                      <a:pt x="290552" y="6857"/>
                    </a:cubicBezTo>
                    <a:cubicBezTo>
                      <a:pt x="294230" y="6857"/>
                      <a:pt x="297907" y="10286"/>
                      <a:pt x="301585" y="10286"/>
                    </a:cubicBezTo>
                    <a:lnTo>
                      <a:pt x="301585" y="89147"/>
                    </a:lnTo>
                    <a:lnTo>
                      <a:pt x="275840" y="89147"/>
                    </a:lnTo>
                  </a:path>
                </a:pathLst>
              </a:custGeom>
              <a:grpFill/>
              <a:ln w="36746" cap="flat">
                <a:noFill/>
                <a:prstDash val="solid"/>
                <a:miter/>
              </a:ln>
            </p:spPr>
            <p:txBody>
              <a:bodyPr rtlCol="0" anchor="ctr"/>
              <a:lstStyle/>
              <a:p>
                <a:endParaRPr lang="en-US" sz="840"/>
              </a:p>
            </p:txBody>
          </p:sp>
          <p:sp>
            <p:nvSpPr>
              <p:cNvPr id="13" name="Freeform 12">
                <a:extLst>
                  <a:ext uri="{FF2B5EF4-FFF2-40B4-BE49-F238E27FC236}">
                    <a16:creationId xmlns:a16="http://schemas.microsoft.com/office/drawing/2014/main" id="{1C57C41B-BC3A-3176-5E87-32A1FDA4A525}"/>
                  </a:ext>
                </a:extLst>
              </p:cNvPr>
              <p:cNvSpPr/>
              <p:nvPr/>
            </p:nvSpPr>
            <p:spPr>
              <a:xfrm>
                <a:off x="8783084" y="6294291"/>
                <a:ext cx="400887" cy="387445"/>
              </a:xfrm>
              <a:custGeom>
                <a:avLst/>
                <a:gdLst>
                  <a:gd name="connsiteX0" fmla="*/ 400888 w 400887"/>
                  <a:gd name="connsiteY0" fmla="*/ 192008 h 387445"/>
                  <a:gd name="connsiteX1" fmla="*/ 386176 w 400887"/>
                  <a:gd name="connsiteY1" fmla="*/ 270869 h 387445"/>
                  <a:gd name="connsiteX2" fmla="*/ 345720 w 400887"/>
                  <a:gd name="connsiteY2" fmla="*/ 332586 h 387445"/>
                  <a:gd name="connsiteX3" fmla="*/ 283196 w 400887"/>
                  <a:gd name="connsiteY3" fmla="*/ 373730 h 387445"/>
                  <a:gd name="connsiteX4" fmla="*/ 198605 w 400887"/>
                  <a:gd name="connsiteY4" fmla="*/ 387445 h 387445"/>
                  <a:gd name="connsiteX5" fmla="*/ 114014 w 400887"/>
                  <a:gd name="connsiteY5" fmla="*/ 373730 h 387445"/>
                  <a:gd name="connsiteX6" fmla="*/ 55168 w 400887"/>
                  <a:gd name="connsiteY6" fmla="*/ 336015 h 387445"/>
                  <a:gd name="connsiteX7" fmla="*/ 14712 w 400887"/>
                  <a:gd name="connsiteY7" fmla="*/ 274298 h 387445"/>
                  <a:gd name="connsiteX8" fmla="*/ 0 w 400887"/>
                  <a:gd name="connsiteY8" fmla="*/ 195437 h 387445"/>
                  <a:gd name="connsiteX9" fmla="*/ 14712 w 400887"/>
                  <a:gd name="connsiteY9" fmla="*/ 116576 h 387445"/>
                  <a:gd name="connsiteX10" fmla="*/ 55168 w 400887"/>
                  <a:gd name="connsiteY10" fmla="*/ 54859 h 387445"/>
                  <a:gd name="connsiteX11" fmla="*/ 117692 w 400887"/>
                  <a:gd name="connsiteY11" fmla="*/ 13715 h 387445"/>
                  <a:gd name="connsiteX12" fmla="*/ 202283 w 400887"/>
                  <a:gd name="connsiteY12" fmla="*/ 0 h 387445"/>
                  <a:gd name="connsiteX13" fmla="*/ 286874 w 400887"/>
                  <a:gd name="connsiteY13" fmla="*/ 17144 h 387445"/>
                  <a:gd name="connsiteX14" fmla="*/ 349398 w 400887"/>
                  <a:gd name="connsiteY14" fmla="*/ 58288 h 387445"/>
                  <a:gd name="connsiteX15" fmla="*/ 389854 w 400887"/>
                  <a:gd name="connsiteY15" fmla="*/ 120005 h 387445"/>
                  <a:gd name="connsiteX16" fmla="*/ 400888 w 400887"/>
                  <a:gd name="connsiteY16" fmla="*/ 192008 h 387445"/>
                  <a:gd name="connsiteX17" fmla="*/ 312619 w 400887"/>
                  <a:gd name="connsiteY17" fmla="*/ 192008 h 387445"/>
                  <a:gd name="connsiteX18" fmla="*/ 305263 w 400887"/>
                  <a:gd name="connsiteY18" fmla="*/ 130291 h 387445"/>
                  <a:gd name="connsiteX19" fmla="*/ 283196 w 400887"/>
                  <a:gd name="connsiteY19" fmla="*/ 78861 h 387445"/>
                  <a:gd name="connsiteX20" fmla="*/ 250095 w 400887"/>
                  <a:gd name="connsiteY20" fmla="*/ 41145 h 387445"/>
                  <a:gd name="connsiteX21" fmla="*/ 202283 w 400887"/>
                  <a:gd name="connsiteY21" fmla="*/ 27430 h 387445"/>
                  <a:gd name="connsiteX22" fmla="*/ 150793 w 400887"/>
                  <a:gd name="connsiteY22" fmla="*/ 41145 h 387445"/>
                  <a:gd name="connsiteX23" fmla="*/ 114014 w 400887"/>
                  <a:gd name="connsiteY23" fmla="*/ 78861 h 387445"/>
                  <a:gd name="connsiteX24" fmla="*/ 91947 w 400887"/>
                  <a:gd name="connsiteY24" fmla="*/ 130291 h 387445"/>
                  <a:gd name="connsiteX25" fmla="*/ 84591 w 400887"/>
                  <a:gd name="connsiteY25" fmla="*/ 192008 h 387445"/>
                  <a:gd name="connsiteX26" fmla="*/ 91947 w 400887"/>
                  <a:gd name="connsiteY26" fmla="*/ 253725 h 387445"/>
                  <a:gd name="connsiteX27" fmla="*/ 114014 w 400887"/>
                  <a:gd name="connsiteY27" fmla="*/ 305156 h 387445"/>
                  <a:gd name="connsiteX28" fmla="*/ 150793 w 400887"/>
                  <a:gd name="connsiteY28" fmla="*/ 342872 h 387445"/>
                  <a:gd name="connsiteX29" fmla="*/ 198605 w 400887"/>
                  <a:gd name="connsiteY29" fmla="*/ 356587 h 387445"/>
                  <a:gd name="connsiteX30" fmla="*/ 250095 w 400887"/>
                  <a:gd name="connsiteY30" fmla="*/ 342872 h 387445"/>
                  <a:gd name="connsiteX31" fmla="*/ 286874 w 400887"/>
                  <a:gd name="connsiteY31" fmla="*/ 308585 h 387445"/>
                  <a:gd name="connsiteX32" fmla="*/ 308941 w 400887"/>
                  <a:gd name="connsiteY32" fmla="*/ 257154 h 387445"/>
                  <a:gd name="connsiteX33" fmla="*/ 312619 w 400887"/>
                  <a:gd name="connsiteY33" fmla="*/ 192008 h 3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0887" h="387445">
                    <a:moveTo>
                      <a:pt x="400888" y="192008"/>
                    </a:moveTo>
                    <a:cubicBezTo>
                      <a:pt x="400888" y="219438"/>
                      <a:pt x="397210" y="246868"/>
                      <a:pt x="386176" y="270869"/>
                    </a:cubicBezTo>
                    <a:cubicBezTo>
                      <a:pt x="375143" y="294870"/>
                      <a:pt x="364109" y="315442"/>
                      <a:pt x="345720" y="332586"/>
                    </a:cubicBezTo>
                    <a:cubicBezTo>
                      <a:pt x="327330" y="349729"/>
                      <a:pt x="308941" y="363444"/>
                      <a:pt x="283196" y="373730"/>
                    </a:cubicBezTo>
                    <a:cubicBezTo>
                      <a:pt x="257451" y="384017"/>
                      <a:pt x="231706" y="387445"/>
                      <a:pt x="198605" y="387445"/>
                    </a:cubicBezTo>
                    <a:cubicBezTo>
                      <a:pt x="165504" y="387445"/>
                      <a:pt x="139759" y="384017"/>
                      <a:pt x="114014" y="373730"/>
                    </a:cubicBezTo>
                    <a:cubicBezTo>
                      <a:pt x="91947" y="366873"/>
                      <a:pt x="73557" y="353158"/>
                      <a:pt x="55168" y="336015"/>
                    </a:cubicBezTo>
                    <a:cubicBezTo>
                      <a:pt x="36779" y="318871"/>
                      <a:pt x="25745" y="298299"/>
                      <a:pt x="14712" y="274298"/>
                    </a:cubicBezTo>
                    <a:cubicBezTo>
                      <a:pt x="7356" y="250297"/>
                      <a:pt x="0" y="222867"/>
                      <a:pt x="0" y="195437"/>
                    </a:cubicBezTo>
                    <a:cubicBezTo>
                      <a:pt x="0" y="168007"/>
                      <a:pt x="3678" y="140577"/>
                      <a:pt x="14712" y="116576"/>
                    </a:cubicBezTo>
                    <a:cubicBezTo>
                      <a:pt x="25745" y="92575"/>
                      <a:pt x="36779" y="72003"/>
                      <a:pt x="55168" y="54859"/>
                    </a:cubicBezTo>
                    <a:cubicBezTo>
                      <a:pt x="73557" y="37716"/>
                      <a:pt x="95625" y="24001"/>
                      <a:pt x="117692" y="13715"/>
                    </a:cubicBezTo>
                    <a:cubicBezTo>
                      <a:pt x="143437" y="3429"/>
                      <a:pt x="169182" y="0"/>
                      <a:pt x="202283" y="0"/>
                    </a:cubicBezTo>
                    <a:cubicBezTo>
                      <a:pt x="231706" y="0"/>
                      <a:pt x="261129" y="6857"/>
                      <a:pt x="286874" y="17144"/>
                    </a:cubicBezTo>
                    <a:cubicBezTo>
                      <a:pt x="312619" y="27430"/>
                      <a:pt x="331008" y="41145"/>
                      <a:pt x="349398" y="58288"/>
                    </a:cubicBezTo>
                    <a:cubicBezTo>
                      <a:pt x="367787" y="75432"/>
                      <a:pt x="378821" y="96004"/>
                      <a:pt x="389854" y="120005"/>
                    </a:cubicBezTo>
                    <a:cubicBezTo>
                      <a:pt x="397210" y="140577"/>
                      <a:pt x="400888" y="164579"/>
                      <a:pt x="400888" y="192008"/>
                    </a:cubicBezTo>
                    <a:moveTo>
                      <a:pt x="312619" y="192008"/>
                    </a:moveTo>
                    <a:cubicBezTo>
                      <a:pt x="312619" y="171436"/>
                      <a:pt x="308941" y="150864"/>
                      <a:pt x="305263" y="130291"/>
                    </a:cubicBezTo>
                    <a:cubicBezTo>
                      <a:pt x="301585" y="109719"/>
                      <a:pt x="294230" y="92575"/>
                      <a:pt x="283196" y="78861"/>
                    </a:cubicBezTo>
                    <a:cubicBezTo>
                      <a:pt x="272162" y="65146"/>
                      <a:pt x="261129" y="51431"/>
                      <a:pt x="250095" y="41145"/>
                    </a:cubicBezTo>
                    <a:cubicBezTo>
                      <a:pt x="235384" y="30858"/>
                      <a:pt x="220672" y="27430"/>
                      <a:pt x="202283" y="27430"/>
                    </a:cubicBezTo>
                    <a:cubicBezTo>
                      <a:pt x="183893" y="27430"/>
                      <a:pt x="165504" y="30858"/>
                      <a:pt x="150793" y="41145"/>
                    </a:cubicBezTo>
                    <a:cubicBezTo>
                      <a:pt x="136081" y="51431"/>
                      <a:pt x="125048" y="61717"/>
                      <a:pt x="114014" y="78861"/>
                    </a:cubicBezTo>
                    <a:cubicBezTo>
                      <a:pt x="106658" y="92575"/>
                      <a:pt x="99303" y="109719"/>
                      <a:pt x="91947" y="130291"/>
                    </a:cubicBezTo>
                    <a:cubicBezTo>
                      <a:pt x="88269" y="150864"/>
                      <a:pt x="84591" y="171436"/>
                      <a:pt x="84591" y="192008"/>
                    </a:cubicBezTo>
                    <a:cubicBezTo>
                      <a:pt x="84591" y="212581"/>
                      <a:pt x="88269" y="233153"/>
                      <a:pt x="91947" y="253725"/>
                    </a:cubicBezTo>
                    <a:cubicBezTo>
                      <a:pt x="95625" y="274298"/>
                      <a:pt x="102980" y="291441"/>
                      <a:pt x="114014" y="305156"/>
                    </a:cubicBezTo>
                    <a:cubicBezTo>
                      <a:pt x="125048" y="318871"/>
                      <a:pt x="136081" y="332586"/>
                      <a:pt x="150793" y="342872"/>
                    </a:cubicBezTo>
                    <a:cubicBezTo>
                      <a:pt x="165504" y="353158"/>
                      <a:pt x="180216" y="356587"/>
                      <a:pt x="198605" y="356587"/>
                    </a:cubicBezTo>
                    <a:cubicBezTo>
                      <a:pt x="216994" y="356587"/>
                      <a:pt x="235384" y="353158"/>
                      <a:pt x="250095" y="342872"/>
                    </a:cubicBezTo>
                    <a:cubicBezTo>
                      <a:pt x="264807" y="332586"/>
                      <a:pt x="275840" y="322300"/>
                      <a:pt x="286874" y="308585"/>
                    </a:cubicBezTo>
                    <a:cubicBezTo>
                      <a:pt x="294230" y="294870"/>
                      <a:pt x="301585" y="277726"/>
                      <a:pt x="308941" y="257154"/>
                    </a:cubicBezTo>
                    <a:cubicBezTo>
                      <a:pt x="312619" y="236582"/>
                      <a:pt x="312619" y="216009"/>
                      <a:pt x="312619" y="192008"/>
                    </a:cubicBezTo>
                  </a:path>
                </a:pathLst>
              </a:custGeom>
              <a:grpFill/>
              <a:ln w="36746" cap="flat">
                <a:noFill/>
                <a:prstDash val="solid"/>
                <a:miter/>
              </a:ln>
            </p:spPr>
            <p:txBody>
              <a:bodyPr rtlCol="0" anchor="ctr"/>
              <a:lstStyle/>
              <a:p>
                <a:endParaRPr lang="en-US" sz="840"/>
              </a:p>
            </p:txBody>
          </p:sp>
          <p:sp>
            <p:nvSpPr>
              <p:cNvPr id="14" name="Freeform 13">
                <a:extLst>
                  <a:ext uri="{FF2B5EF4-FFF2-40B4-BE49-F238E27FC236}">
                    <a16:creationId xmlns:a16="http://schemas.microsoft.com/office/drawing/2014/main" id="{227E6EC5-B70E-1912-A755-06FD48463A9D}"/>
                  </a:ext>
                </a:extLst>
              </p:cNvPr>
              <p:cNvSpPr/>
              <p:nvPr/>
            </p:nvSpPr>
            <p:spPr>
              <a:xfrm>
                <a:off x="8315994" y="6095425"/>
                <a:ext cx="426632" cy="582882"/>
              </a:xfrm>
              <a:custGeom>
                <a:avLst/>
                <a:gdLst>
                  <a:gd name="connsiteX0" fmla="*/ 338364 w 426632"/>
                  <a:gd name="connsiteY0" fmla="*/ 390874 h 582882"/>
                  <a:gd name="connsiteX1" fmla="*/ 305263 w 426632"/>
                  <a:gd name="connsiteY1" fmla="*/ 277726 h 582882"/>
                  <a:gd name="connsiteX2" fmla="*/ 209639 w 426632"/>
                  <a:gd name="connsiteY2" fmla="*/ 240010 h 582882"/>
                  <a:gd name="connsiteX3" fmla="*/ 194927 w 426632"/>
                  <a:gd name="connsiteY3" fmla="*/ 240010 h 582882"/>
                  <a:gd name="connsiteX4" fmla="*/ 176538 w 426632"/>
                  <a:gd name="connsiteY4" fmla="*/ 243439 h 582882"/>
                  <a:gd name="connsiteX5" fmla="*/ 154471 w 426632"/>
                  <a:gd name="connsiteY5" fmla="*/ 246868 h 582882"/>
                  <a:gd name="connsiteX6" fmla="*/ 139759 w 426632"/>
                  <a:gd name="connsiteY6" fmla="*/ 250297 h 582882"/>
                  <a:gd name="connsiteX7" fmla="*/ 139759 w 426632"/>
                  <a:gd name="connsiteY7" fmla="*/ 541738 h 582882"/>
                  <a:gd name="connsiteX8" fmla="*/ 154471 w 426632"/>
                  <a:gd name="connsiteY8" fmla="*/ 541738 h 582882"/>
                  <a:gd name="connsiteX9" fmla="*/ 169182 w 426632"/>
                  <a:gd name="connsiteY9" fmla="*/ 541738 h 582882"/>
                  <a:gd name="connsiteX10" fmla="*/ 183893 w 426632"/>
                  <a:gd name="connsiteY10" fmla="*/ 541738 h 582882"/>
                  <a:gd name="connsiteX11" fmla="*/ 250095 w 426632"/>
                  <a:gd name="connsiteY11" fmla="*/ 534880 h 582882"/>
                  <a:gd name="connsiteX12" fmla="*/ 297908 w 426632"/>
                  <a:gd name="connsiteY12" fmla="*/ 507451 h 582882"/>
                  <a:gd name="connsiteX13" fmla="*/ 327330 w 426632"/>
                  <a:gd name="connsiteY13" fmla="*/ 459448 h 582882"/>
                  <a:gd name="connsiteX14" fmla="*/ 338364 w 426632"/>
                  <a:gd name="connsiteY14" fmla="*/ 390874 h 582882"/>
                  <a:gd name="connsiteX15" fmla="*/ 426633 w 426632"/>
                  <a:gd name="connsiteY15" fmla="*/ 373730 h 582882"/>
                  <a:gd name="connsiteX16" fmla="*/ 411921 w 426632"/>
                  <a:gd name="connsiteY16" fmla="*/ 456020 h 582882"/>
                  <a:gd name="connsiteX17" fmla="*/ 367787 w 426632"/>
                  <a:gd name="connsiteY17" fmla="*/ 521165 h 582882"/>
                  <a:gd name="connsiteX18" fmla="*/ 294230 w 426632"/>
                  <a:gd name="connsiteY18" fmla="*/ 565739 h 582882"/>
                  <a:gd name="connsiteX19" fmla="*/ 183893 w 426632"/>
                  <a:gd name="connsiteY19" fmla="*/ 582882 h 582882"/>
                  <a:gd name="connsiteX20" fmla="*/ 62524 w 426632"/>
                  <a:gd name="connsiteY20" fmla="*/ 582882 h 582882"/>
                  <a:gd name="connsiteX21" fmla="*/ 62524 w 426632"/>
                  <a:gd name="connsiteY21" fmla="*/ 58288 h 582882"/>
                  <a:gd name="connsiteX22" fmla="*/ 0 w 426632"/>
                  <a:gd name="connsiteY22" fmla="*/ 58288 h 582882"/>
                  <a:gd name="connsiteX23" fmla="*/ 0 w 426632"/>
                  <a:gd name="connsiteY23" fmla="*/ 30858 h 582882"/>
                  <a:gd name="connsiteX24" fmla="*/ 110336 w 426632"/>
                  <a:gd name="connsiteY24" fmla="*/ 0 h 582882"/>
                  <a:gd name="connsiteX25" fmla="*/ 143437 w 426632"/>
                  <a:gd name="connsiteY25" fmla="*/ 0 h 582882"/>
                  <a:gd name="connsiteX26" fmla="*/ 143437 w 426632"/>
                  <a:gd name="connsiteY26" fmla="*/ 219438 h 582882"/>
                  <a:gd name="connsiteX27" fmla="*/ 161826 w 426632"/>
                  <a:gd name="connsiteY27" fmla="*/ 212581 h 582882"/>
                  <a:gd name="connsiteX28" fmla="*/ 187571 w 426632"/>
                  <a:gd name="connsiteY28" fmla="*/ 202294 h 582882"/>
                  <a:gd name="connsiteX29" fmla="*/ 220672 w 426632"/>
                  <a:gd name="connsiteY29" fmla="*/ 195437 h 582882"/>
                  <a:gd name="connsiteX30" fmla="*/ 257451 w 426632"/>
                  <a:gd name="connsiteY30" fmla="*/ 192008 h 582882"/>
                  <a:gd name="connsiteX31" fmla="*/ 331008 w 426632"/>
                  <a:gd name="connsiteY31" fmla="*/ 205723 h 582882"/>
                  <a:gd name="connsiteX32" fmla="*/ 382498 w 426632"/>
                  <a:gd name="connsiteY32" fmla="*/ 246868 h 582882"/>
                  <a:gd name="connsiteX33" fmla="*/ 415599 w 426632"/>
                  <a:gd name="connsiteY33" fmla="*/ 305156 h 582882"/>
                  <a:gd name="connsiteX34" fmla="*/ 426633 w 426632"/>
                  <a:gd name="connsiteY34" fmla="*/ 373730 h 5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6632" h="582882">
                    <a:moveTo>
                      <a:pt x="338364" y="390874"/>
                    </a:moveTo>
                    <a:cubicBezTo>
                      <a:pt x="338364" y="342872"/>
                      <a:pt x="327330" y="305156"/>
                      <a:pt x="305263" y="277726"/>
                    </a:cubicBezTo>
                    <a:cubicBezTo>
                      <a:pt x="283196" y="253725"/>
                      <a:pt x="250095" y="240010"/>
                      <a:pt x="209639" y="240010"/>
                    </a:cubicBezTo>
                    <a:cubicBezTo>
                      <a:pt x="205961" y="240010"/>
                      <a:pt x="198605" y="240010"/>
                      <a:pt x="194927" y="240010"/>
                    </a:cubicBezTo>
                    <a:cubicBezTo>
                      <a:pt x="187571" y="240010"/>
                      <a:pt x="183893" y="243439"/>
                      <a:pt x="176538" y="243439"/>
                    </a:cubicBezTo>
                    <a:lnTo>
                      <a:pt x="154471" y="246868"/>
                    </a:lnTo>
                    <a:cubicBezTo>
                      <a:pt x="147115" y="246868"/>
                      <a:pt x="143437" y="250297"/>
                      <a:pt x="139759" y="250297"/>
                    </a:cubicBezTo>
                    <a:lnTo>
                      <a:pt x="139759" y="541738"/>
                    </a:lnTo>
                    <a:cubicBezTo>
                      <a:pt x="143437" y="541738"/>
                      <a:pt x="150793" y="541738"/>
                      <a:pt x="154471" y="541738"/>
                    </a:cubicBezTo>
                    <a:cubicBezTo>
                      <a:pt x="158148" y="541738"/>
                      <a:pt x="161826" y="541738"/>
                      <a:pt x="169182" y="541738"/>
                    </a:cubicBezTo>
                    <a:lnTo>
                      <a:pt x="183893" y="541738"/>
                    </a:lnTo>
                    <a:cubicBezTo>
                      <a:pt x="209639" y="541738"/>
                      <a:pt x="231706" y="538309"/>
                      <a:pt x="250095" y="534880"/>
                    </a:cubicBezTo>
                    <a:cubicBezTo>
                      <a:pt x="268484" y="528023"/>
                      <a:pt x="286874" y="521165"/>
                      <a:pt x="297908" y="507451"/>
                    </a:cubicBezTo>
                    <a:cubicBezTo>
                      <a:pt x="312619" y="493736"/>
                      <a:pt x="319975" y="480021"/>
                      <a:pt x="327330" y="459448"/>
                    </a:cubicBezTo>
                    <a:cubicBezTo>
                      <a:pt x="334686" y="442305"/>
                      <a:pt x="338364" y="418304"/>
                      <a:pt x="338364" y="390874"/>
                    </a:cubicBezTo>
                    <a:moveTo>
                      <a:pt x="426633" y="373730"/>
                    </a:moveTo>
                    <a:cubicBezTo>
                      <a:pt x="426633" y="404589"/>
                      <a:pt x="422955" y="432019"/>
                      <a:pt x="411921" y="456020"/>
                    </a:cubicBezTo>
                    <a:cubicBezTo>
                      <a:pt x="400888" y="480021"/>
                      <a:pt x="389854" y="504022"/>
                      <a:pt x="367787" y="521165"/>
                    </a:cubicBezTo>
                    <a:cubicBezTo>
                      <a:pt x="349398" y="538309"/>
                      <a:pt x="323653" y="555453"/>
                      <a:pt x="294230" y="565739"/>
                    </a:cubicBezTo>
                    <a:cubicBezTo>
                      <a:pt x="264807" y="576025"/>
                      <a:pt x="228028" y="582882"/>
                      <a:pt x="183893" y="582882"/>
                    </a:cubicBezTo>
                    <a:lnTo>
                      <a:pt x="62524" y="582882"/>
                    </a:lnTo>
                    <a:lnTo>
                      <a:pt x="62524" y="58288"/>
                    </a:lnTo>
                    <a:lnTo>
                      <a:pt x="0" y="58288"/>
                    </a:lnTo>
                    <a:lnTo>
                      <a:pt x="0" y="30858"/>
                    </a:lnTo>
                    <a:lnTo>
                      <a:pt x="110336" y="0"/>
                    </a:lnTo>
                    <a:lnTo>
                      <a:pt x="143437" y="0"/>
                    </a:lnTo>
                    <a:lnTo>
                      <a:pt x="143437" y="219438"/>
                    </a:lnTo>
                    <a:lnTo>
                      <a:pt x="161826" y="212581"/>
                    </a:lnTo>
                    <a:cubicBezTo>
                      <a:pt x="169182" y="209152"/>
                      <a:pt x="180216" y="205723"/>
                      <a:pt x="187571" y="202294"/>
                    </a:cubicBezTo>
                    <a:cubicBezTo>
                      <a:pt x="198605" y="198866"/>
                      <a:pt x="209639" y="195437"/>
                      <a:pt x="220672" y="195437"/>
                    </a:cubicBezTo>
                    <a:cubicBezTo>
                      <a:pt x="231706" y="192008"/>
                      <a:pt x="242739" y="192008"/>
                      <a:pt x="257451" y="192008"/>
                    </a:cubicBezTo>
                    <a:cubicBezTo>
                      <a:pt x="286874" y="192008"/>
                      <a:pt x="308941" y="195437"/>
                      <a:pt x="331008" y="205723"/>
                    </a:cubicBezTo>
                    <a:cubicBezTo>
                      <a:pt x="353076" y="216009"/>
                      <a:pt x="371465" y="229724"/>
                      <a:pt x="382498" y="246868"/>
                    </a:cubicBezTo>
                    <a:cubicBezTo>
                      <a:pt x="397210" y="264011"/>
                      <a:pt x="408244" y="281155"/>
                      <a:pt x="415599" y="305156"/>
                    </a:cubicBezTo>
                    <a:cubicBezTo>
                      <a:pt x="422955" y="325728"/>
                      <a:pt x="426633" y="349729"/>
                      <a:pt x="426633" y="373730"/>
                    </a:cubicBezTo>
                  </a:path>
                </a:pathLst>
              </a:custGeom>
              <a:grpFill/>
              <a:ln w="36746" cap="flat">
                <a:noFill/>
                <a:prstDash val="solid"/>
                <a:miter/>
              </a:ln>
            </p:spPr>
            <p:txBody>
              <a:bodyPr rtlCol="0" anchor="ctr"/>
              <a:lstStyle/>
              <a:p>
                <a:endParaRPr lang="en-US" sz="840"/>
              </a:p>
            </p:txBody>
          </p:sp>
          <p:sp>
            <p:nvSpPr>
              <p:cNvPr id="15" name="Freeform 14">
                <a:extLst>
                  <a:ext uri="{FF2B5EF4-FFF2-40B4-BE49-F238E27FC236}">
                    <a16:creationId xmlns:a16="http://schemas.microsoft.com/office/drawing/2014/main" id="{888DAD86-408C-87FA-5B00-80FA95401D4D}"/>
                  </a:ext>
                </a:extLst>
              </p:cNvPr>
              <p:cNvSpPr/>
              <p:nvPr/>
            </p:nvSpPr>
            <p:spPr>
              <a:xfrm>
                <a:off x="8040154" y="6280576"/>
                <a:ext cx="275840" cy="401160"/>
              </a:xfrm>
              <a:custGeom>
                <a:avLst/>
                <a:gdLst>
                  <a:gd name="connsiteX0" fmla="*/ 275840 w 275840"/>
                  <a:gd name="connsiteY0" fmla="*/ 281155 h 401160"/>
                  <a:gd name="connsiteX1" fmla="*/ 264807 w 275840"/>
                  <a:gd name="connsiteY1" fmla="*/ 332586 h 401160"/>
                  <a:gd name="connsiteX2" fmla="*/ 231706 w 275840"/>
                  <a:gd name="connsiteY2" fmla="*/ 370302 h 401160"/>
                  <a:gd name="connsiteX3" fmla="*/ 180216 w 275840"/>
                  <a:gd name="connsiteY3" fmla="*/ 394303 h 401160"/>
                  <a:gd name="connsiteX4" fmla="*/ 114014 w 275840"/>
                  <a:gd name="connsiteY4" fmla="*/ 401160 h 401160"/>
                  <a:gd name="connsiteX5" fmla="*/ 77235 w 275840"/>
                  <a:gd name="connsiteY5" fmla="*/ 397732 h 401160"/>
                  <a:gd name="connsiteX6" fmla="*/ 44134 w 275840"/>
                  <a:gd name="connsiteY6" fmla="*/ 390874 h 401160"/>
                  <a:gd name="connsiteX7" fmla="*/ 18389 w 275840"/>
                  <a:gd name="connsiteY7" fmla="*/ 384017 h 401160"/>
                  <a:gd name="connsiteX8" fmla="*/ 0 w 275840"/>
                  <a:gd name="connsiteY8" fmla="*/ 377159 h 401160"/>
                  <a:gd name="connsiteX9" fmla="*/ 0 w 275840"/>
                  <a:gd name="connsiteY9" fmla="*/ 274298 h 401160"/>
                  <a:gd name="connsiteX10" fmla="*/ 44134 w 275840"/>
                  <a:gd name="connsiteY10" fmla="*/ 274298 h 401160"/>
                  <a:gd name="connsiteX11" fmla="*/ 55168 w 275840"/>
                  <a:gd name="connsiteY11" fmla="*/ 339443 h 401160"/>
                  <a:gd name="connsiteX12" fmla="*/ 88269 w 275840"/>
                  <a:gd name="connsiteY12" fmla="*/ 353158 h 401160"/>
                  <a:gd name="connsiteX13" fmla="*/ 132403 w 275840"/>
                  <a:gd name="connsiteY13" fmla="*/ 360016 h 401160"/>
                  <a:gd name="connsiteX14" fmla="*/ 165504 w 275840"/>
                  <a:gd name="connsiteY14" fmla="*/ 353158 h 401160"/>
                  <a:gd name="connsiteX15" fmla="*/ 187571 w 275840"/>
                  <a:gd name="connsiteY15" fmla="*/ 339443 h 401160"/>
                  <a:gd name="connsiteX16" fmla="*/ 202283 w 275840"/>
                  <a:gd name="connsiteY16" fmla="*/ 318871 h 401160"/>
                  <a:gd name="connsiteX17" fmla="*/ 205961 w 275840"/>
                  <a:gd name="connsiteY17" fmla="*/ 294870 h 401160"/>
                  <a:gd name="connsiteX18" fmla="*/ 198605 w 275840"/>
                  <a:gd name="connsiteY18" fmla="*/ 267440 h 401160"/>
                  <a:gd name="connsiteX19" fmla="*/ 180216 w 275840"/>
                  <a:gd name="connsiteY19" fmla="*/ 246868 h 401160"/>
                  <a:gd name="connsiteX20" fmla="*/ 147115 w 275840"/>
                  <a:gd name="connsiteY20" fmla="*/ 229724 h 401160"/>
                  <a:gd name="connsiteX21" fmla="*/ 102980 w 275840"/>
                  <a:gd name="connsiteY21" fmla="*/ 209152 h 401160"/>
                  <a:gd name="connsiteX22" fmla="*/ 62524 w 275840"/>
                  <a:gd name="connsiteY22" fmla="*/ 188580 h 401160"/>
                  <a:gd name="connsiteX23" fmla="*/ 33101 w 275840"/>
                  <a:gd name="connsiteY23" fmla="*/ 168007 h 401160"/>
                  <a:gd name="connsiteX24" fmla="*/ 14712 w 275840"/>
                  <a:gd name="connsiteY24" fmla="*/ 144006 h 401160"/>
                  <a:gd name="connsiteX25" fmla="*/ 7356 w 275840"/>
                  <a:gd name="connsiteY25" fmla="*/ 113148 h 401160"/>
                  <a:gd name="connsiteX26" fmla="*/ 18389 w 275840"/>
                  <a:gd name="connsiteY26" fmla="*/ 65146 h 401160"/>
                  <a:gd name="connsiteX27" fmla="*/ 47812 w 275840"/>
                  <a:gd name="connsiteY27" fmla="*/ 30859 h 401160"/>
                  <a:gd name="connsiteX28" fmla="*/ 95625 w 275840"/>
                  <a:gd name="connsiteY28" fmla="*/ 6857 h 401160"/>
                  <a:gd name="connsiteX29" fmla="*/ 161826 w 275840"/>
                  <a:gd name="connsiteY29" fmla="*/ 0 h 401160"/>
                  <a:gd name="connsiteX30" fmla="*/ 198605 w 275840"/>
                  <a:gd name="connsiteY30" fmla="*/ 3429 h 401160"/>
                  <a:gd name="connsiteX31" fmla="*/ 228028 w 275840"/>
                  <a:gd name="connsiteY31" fmla="*/ 6857 h 401160"/>
                  <a:gd name="connsiteX32" fmla="*/ 253773 w 275840"/>
                  <a:gd name="connsiteY32" fmla="*/ 13715 h 401160"/>
                  <a:gd name="connsiteX33" fmla="*/ 272162 w 275840"/>
                  <a:gd name="connsiteY33" fmla="*/ 20572 h 401160"/>
                  <a:gd name="connsiteX34" fmla="*/ 272162 w 275840"/>
                  <a:gd name="connsiteY34" fmla="*/ 113148 h 401160"/>
                  <a:gd name="connsiteX35" fmla="*/ 228028 w 275840"/>
                  <a:gd name="connsiteY35" fmla="*/ 113148 h 401160"/>
                  <a:gd name="connsiteX36" fmla="*/ 209639 w 275840"/>
                  <a:gd name="connsiteY36" fmla="*/ 65146 h 401160"/>
                  <a:gd name="connsiteX37" fmla="*/ 183893 w 275840"/>
                  <a:gd name="connsiteY37" fmla="*/ 51431 h 401160"/>
                  <a:gd name="connsiteX38" fmla="*/ 147115 w 275840"/>
                  <a:gd name="connsiteY38" fmla="*/ 44573 h 401160"/>
                  <a:gd name="connsiteX39" fmla="*/ 95625 w 275840"/>
                  <a:gd name="connsiteY39" fmla="*/ 58288 h 401160"/>
                  <a:gd name="connsiteX40" fmla="*/ 77235 w 275840"/>
                  <a:gd name="connsiteY40" fmla="*/ 96004 h 401160"/>
                  <a:gd name="connsiteX41" fmla="*/ 80913 w 275840"/>
                  <a:gd name="connsiteY41" fmla="*/ 120005 h 401160"/>
                  <a:gd name="connsiteX42" fmla="*/ 95625 w 275840"/>
                  <a:gd name="connsiteY42" fmla="*/ 137149 h 401160"/>
                  <a:gd name="connsiteX43" fmla="*/ 125048 w 275840"/>
                  <a:gd name="connsiteY43" fmla="*/ 154292 h 401160"/>
                  <a:gd name="connsiteX44" fmla="*/ 169182 w 275840"/>
                  <a:gd name="connsiteY44" fmla="*/ 174865 h 401160"/>
                  <a:gd name="connsiteX45" fmla="*/ 209639 w 275840"/>
                  <a:gd name="connsiteY45" fmla="*/ 195437 h 401160"/>
                  <a:gd name="connsiteX46" fmla="*/ 242739 w 275840"/>
                  <a:gd name="connsiteY46" fmla="*/ 216009 h 401160"/>
                  <a:gd name="connsiteX47" fmla="*/ 264807 w 275840"/>
                  <a:gd name="connsiteY47" fmla="*/ 243439 h 401160"/>
                  <a:gd name="connsiteX48" fmla="*/ 275840 w 275840"/>
                  <a:gd name="connsiteY48" fmla="*/ 281155 h 4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5840" h="401160">
                    <a:moveTo>
                      <a:pt x="275840" y="281155"/>
                    </a:moveTo>
                    <a:cubicBezTo>
                      <a:pt x="275840" y="301727"/>
                      <a:pt x="272162" y="318871"/>
                      <a:pt x="264807" y="332586"/>
                    </a:cubicBezTo>
                    <a:cubicBezTo>
                      <a:pt x="257451" y="346301"/>
                      <a:pt x="246417" y="360016"/>
                      <a:pt x="231706" y="370302"/>
                    </a:cubicBezTo>
                    <a:cubicBezTo>
                      <a:pt x="216994" y="380588"/>
                      <a:pt x="202283" y="387445"/>
                      <a:pt x="180216" y="394303"/>
                    </a:cubicBezTo>
                    <a:cubicBezTo>
                      <a:pt x="161826" y="401160"/>
                      <a:pt x="136081" y="401160"/>
                      <a:pt x="114014" y="401160"/>
                    </a:cubicBezTo>
                    <a:cubicBezTo>
                      <a:pt x="99303" y="401160"/>
                      <a:pt x="88269" y="401160"/>
                      <a:pt x="77235" y="397732"/>
                    </a:cubicBezTo>
                    <a:cubicBezTo>
                      <a:pt x="66202" y="397732"/>
                      <a:pt x="55168" y="394303"/>
                      <a:pt x="44134" y="390874"/>
                    </a:cubicBezTo>
                    <a:cubicBezTo>
                      <a:pt x="33101" y="387445"/>
                      <a:pt x="25745" y="387445"/>
                      <a:pt x="18389" y="384017"/>
                    </a:cubicBezTo>
                    <a:cubicBezTo>
                      <a:pt x="11034" y="380588"/>
                      <a:pt x="3678" y="380588"/>
                      <a:pt x="0" y="377159"/>
                    </a:cubicBezTo>
                    <a:lnTo>
                      <a:pt x="0" y="274298"/>
                    </a:lnTo>
                    <a:lnTo>
                      <a:pt x="44134" y="274298"/>
                    </a:lnTo>
                    <a:lnTo>
                      <a:pt x="55168" y="339443"/>
                    </a:lnTo>
                    <a:cubicBezTo>
                      <a:pt x="62524" y="342872"/>
                      <a:pt x="73557" y="349729"/>
                      <a:pt x="88269" y="353158"/>
                    </a:cubicBezTo>
                    <a:cubicBezTo>
                      <a:pt x="99303" y="356587"/>
                      <a:pt x="114014" y="360016"/>
                      <a:pt x="132403" y="360016"/>
                    </a:cubicBezTo>
                    <a:cubicBezTo>
                      <a:pt x="143437" y="360016"/>
                      <a:pt x="154471" y="360016"/>
                      <a:pt x="165504" y="353158"/>
                    </a:cubicBezTo>
                    <a:cubicBezTo>
                      <a:pt x="176538" y="349729"/>
                      <a:pt x="183893" y="346301"/>
                      <a:pt x="187571" y="339443"/>
                    </a:cubicBezTo>
                    <a:cubicBezTo>
                      <a:pt x="194927" y="332586"/>
                      <a:pt x="198605" y="325728"/>
                      <a:pt x="202283" y="318871"/>
                    </a:cubicBezTo>
                    <a:cubicBezTo>
                      <a:pt x="205961" y="312014"/>
                      <a:pt x="205961" y="305156"/>
                      <a:pt x="205961" y="294870"/>
                    </a:cubicBezTo>
                    <a:cubicBezTo>
                      <a:pt x="205961" y="284584"/>
                      <a:pt x="202283" y="274298"/>
                      <a:pt x="198605" y="267440"/>
                    </a:cubicBezTo>
                    <a:cubicBezTo>
                      <a:pt x="194927" y="260583"/>
                      <a:pt x="187571" y="253725"/>
                      <a:pt x="180216" y="246868"/>
                    </a:cubicBezTo>
                    <a:cubicBezTo>
                      <a:pt x="172860" y="240010"/>
                      <a:pt x="161826" y="233153"/>
                      <a:pt x="147115" y="229724"/>
                    </a:cubicBezTo>
                    <a:lnTo>
                      <a:pt x="102980" y="209152"/>
                    </a:lnTo>
                    <a:cubicBezTo>
                      <a:pt x="88269" y="202295"/>
                      <a:pt x="73557" y="195437"/>
                      <a:pt x="62524" y="188580"/>
                    </a:cubicBezTo>
                    <a:cubicBezTo>
                      <a:pt x="51490" y="181722"/>
                      <a:pt x="40457" y="174865"/>
                      <a:pt x="33101" y="168007"/>
                    </a:cubicBezTo>
                    <a:cubicBezTo>
                      <a:pt x="25745" y="161150"/>
                      <a:pt x="18389" y="150864"/>
                      <a:pt x="14712" y="144006"/>
                    </a:cubicBezTo>
                    <a:cubicBezTo>
                      <a:pt x="11034" y="133720"/>
                      <a:pt x="7356" y="123434"/>
                      <a:pt x="7356" y="113148"/>
                    </a:cubicBezTo>
                    <a:cubicBezTo>
                      <a:pt x="7356" y="96004"/>
                      <a:pt x="11034" y="78861"/>
                      <a:pt x="18389" y="65146"/>
                    </a:cubicBezTo>
                    <a:cubicBezTo>
                      <a:pt x="25745" y="51431"/>
                      <a:pt x="33101" y="37716"/>
                      <a:pt x="47812" y="30859"/>
                    </a:cubicBezTo>
                    <a:cubicBezTo>
                      <a:pt x="62524" y="20572"/>
                      <a:pt x="77235" y="13715"/>
                      <a:pt x="95625" y="6857"/>
                    </a:cubicBezTo>
                    <a:cubicBezTo>
                      <a:pt x="114014" y="0"/>
                      <a:pt x="136081" y="0"/>
                      <a:pt x="161826" y="0"/>
                    </a:cubicBezTo>
                    <a:cubicBezTo>
                      <a:pt x="172860" y="0"/>
                      <a:pt x="187571" y="0"/>
                      <a:pt x="198605" y="3429"/>
                    </a:cubicBezTo>
                    <a:cubicBezTo>
                      <a:pt x="209639" y="3429"/>
                      <a:pt x="220672" y="6857"/>
                      <a:pt x="228028" y="6857"/>
                    </a:cubicBezTo>
                    <a:cubicBezTo>
                      <a:pt x="239062" y="10286"/>
                      <a:pt x="246417" y="10286"/>
                      <a:pt x="253773" y="13715"/>
                    </a:cubicBezTo>
                    <a:cubicBezTo>
                      <a:pt x="261129" y="17144"/>
                      <a:pt x="264807" y="17144"/>
                      <a:pt x="272162" y="20572"/>
                    </a:cubicBezTo>
                    <a:lnTo>
                      <a:pt x="272162" y="113148"/>
                    </a:lnTo>
                    <a:lnTo>
                      <a:pt x="228028" y="113148"/>
                    </a:lnTo>
                    <a:lnTo>
                      <a:pt x="209639" y="65146"/>
                    </a:lnTo>
                    <a:cubicBezTo>
                      <a:pt x="202283" y="61717"/>
                      <a:pt x="194927" y="58288"/>
                      <a:pt x="183893" y="51431"/>
                    </a:cubicBezTo>
                    <a:cubicBezTo>
                      <a:pt x="172860" y="48002"/>
                      <a:pt x="158148" y="44573"/>
                      <a:pt x="147115" y="44573"/>
                    </a:cubicBezTo>
                    <a:cubicBezTo>
                      <a:pt x="125048" y="44573"/>
                      <a:pt x="106658" y="48002"/>
                      <a:pt x="95625" y="58288"/>
                    </a:cubicBezTo>
                    <a:cubicBezTo>
                      <a:pt x="84591" y="68574"/>
                      <a:pt x="77235" y="82289"/>
                      <a:pt x="77235" y="96004"/>
                    </a:cubicBezTo>
                    <a:cubicBezTo>
                      <a:pt x="77235" y="106290"/>
                      <a:pt x="77235" y="113148"/>
                      <a:pt x="80913" y="120005"/>
                    </a:cubicBezTo>
                    <a:cubicBezTo>
                      <a:pt x="84591" y="126863"/>
                      <a:pt x="88269" y="133720"/>
                      <a:pt x="95625" y="137149"/>
                    </a:cubicBezTo>
                    <a:cubicBezTo>
                      <a:pt x="102980" y="144006"/>
                      <a:pt x="114014" y="147435"/>
                      <a:pt x="125048" y="154292"/>
                    </a:cubicBezTo>
                    <a:cubicBezTo>
                      <a:pt x="136081" y="161150"/>
                      <a:pt x="150793" y="168007"/>
                      <a:pt x="169182" y="174865"/>
                    </a:cubicBezTo>
                    <a:cubicBezTo>
                      <a:pt x="183893" y="181722"/>
                      <a:pt x="198605" y="188580"/>
                      <a:pt x="209639" y="195437"/>
                    </a:cubicBezTo>
                    <a:cubicBezTo>
                      <a:pt x="220672" y="202295"/>
                      <a:pt x="231706" y="209152"/>
                      <a:pt x="242739" y="216009"/>
                    </a:cubicBezTo>
                    <a:cubicBezTo>
                      <a:pt x="253773" y="222867"/>
                      <a:pt x="257451" y="233153"/>
                      <a:pt x="264807" y="243439"/>
                    </a:cubicBezTo>
                    <a:cubicBezTo>
                      <a:pt x="272162" y="257154"/>
                      <a:pt x="275840" y="270869"/>
                      <a:pt x="275840" y="281155"/>
                    </a:cubicBezTo>
                  </a:path>
                </a:pathLst>
              </a:custGeom>
              <a:grpFill/>
              <a:ln w="36746" cap="flat">
                <a:noFill/>
                <a:prstDash val="solid"/>
                <a:miter/>
              </a:ln>
            </p:spPr>
            <p:txBody>
              <a:bodyPr rtlCol="0" anchor="ctr"/>
              <a:lstStyle/>
              <a:p>
                <a:endParaRPr lang="en-US" sz="840"/>
              </a:p>
            </p:txBody>
          </p:sp>
        </p:grpSp>
        <p:sp>
          <p:nvSpPr>
            <p:cNvPr id="16" name="Freeform 15">
              <a:extLst>
                <a:ext uri="{FF2B5EF4-FFF2-40B4-BE49-F238E27FC236}">
                  <a16:creationId xmlns:a16="http://schemas.microsoft.com/office/drawing/2014/main" id="{BDD5288C-D931-844C-AD51-E2459A96116A}"/>
                </a:ext>
              </a:extLst>
            </p:cNvPr>
            <p:cNvSpPr/>
            <p:nvPr/>
          </p:nvSpPr>
          <p:spPr>
            <a:xfrm>
              <a:off x="7403883" y="6098854"/>
              <a:ext cx="588459" cy="586311"/>
            </a:xfrm>
            <a:custGeom>
              <a:avLst/>
              <a:gdLst>
                <a:gd name="connsiteX0" fmla="*/ 588459 w 588459"/>
                <a:gd name="connsiteY0" fmla="*/ 294870 h 586311"/>
                <a:gd name="connsiteX1" fmla="*/ 566392 w 588459"/>
                <a:gd name="connsiteY1" fmla="*/ 408018 h 586311"/>
                <a:gd name="connsiteX2" fmla="*/ 507546 w 588459"/>
                <a:gd name="connsiteY2" fmla="*/ 500593 h 586311"/>
                <a:gd name="connsiteX3" fmla="*/ 415599 w 588459"/>
                <a:gd name="connsiteY3" fmla="*/ 562310 h 586311"/>
                <a:gd name="connsiteX4" fmla="*/ 294230 w 588459"/>
                <a:gd name="connsiteY4" fmla="*/ 586311 h 586311"/>
                <a:gd name="connsiteX5" fmla="*/ 172860 w 588459"/>
                <a:gd name="connsiteY5" fmla="*/ 562310 h 586311"/>
                <a:gd name="connsiteX6" fmla="*/ 80913 w 588459"/>
                <a:gd name="connsiteY6" fmla="*/ 500593 h 586311"/>
                <a:gd name="connsiteX7" fmla="*/ 22067 w 588459"/>
                <a:gd name="connsiteY7" fmla="*/ 411446 h 586311"/>
                <a:gd name="connsiteX8" fmla="*/ 0 w 588459"/>
                <a:gd name="connsiteY8" fmla="*/ 294870 h 586311"/>
                <a:gd name="connsiteX9" fmla="*/ 22067 w 588459"/>
                <a:gd name="connsiteY9" fmla="*/ 178293 h 586311"/>
                <a:gd name="connsiteX10" fmla="*/ 80913 w 588459"/>
                <a:gd name="connsiteY10" fmla="*/ 85718 h 586311"/>
                <a:gd name="connsiteX11" fmla="*/ 172860 w 588459"/>
                <a:gd name="connsiteY11" fmla="*/ 24001 h 586311"/>
                <a:gd name="connsiteX12" fmla="*/ 294230 w 588459"/>
                <a:gd name="connsiteY12" fmla="*/ 0 h 586311"/>
                <a:gd name="connsiteX13" fmla="*/ 415599 w 588459"/>
                <a:gd name="connsiteY13" fmla="*/ 24001 h 586311"/>
                <a:gd name="connsiteX14" fmla="*/ 507546 w 588459"/>
                <a:gd name="connsiteY14" fmla="*/ 89147 h 586311"/>
                <a:gd name="connsiteX15" fmla="*/ 566392 w 588459"/>
                <a:gd name="connsiteY15" fmla="*/ 181722 h 586311"/>
                <a:gd name="connsiteX16" fmla="*/ 588459 w 588459"/>
                <a:gd name="connsiteY16" fmla="*/ 294870 h 586311"/>
                <a:gd name="connsiteX17" fmla="*/ 485479 w 588459"/>
                <a:gd name="connsiteY17" fmla="*/ 294870 h 586311"/>
                <a:gd name="connsiteX18" fmla="*/ 474445 w 588459"/>
                <a:gd name="connsiteY18" fmla="*/ 198866 h 586311"/>
                <a:gd name="connsiteX19" fmla="*/ 437666 w 588459"/>
                <a:gd name="connsiteY19" fmla="*/ 120005 h 586311"/>
                <a:gd name="connsiteX20" fmla="*/ 378821 w 588459"/>
                <a:gd name="connsiteY20" fmla="*/ 65146 h 586311"/>
                <a:gd name="connsiteX21" fmla="*/ 297907 w 588459"/>
                <a:gd name="connsiteY21" fmla="*/ 44573 h 586311"/>
                <a:gd name="connsiteX22" fmla="*/ 213316 w 588459"/>
                <a:gd name="connsiteY22" fmla="*/ 65146 h 586311"/>
                <a:gd name="connsiteX23" fmla="*/ 154471 w 588459"/>
                <a:gd name="connsiteY23" fmla="*/ 120005 h 586311"/>
                <a:gd name="connsiteX24" fmla="*/ 117692 w 588459"/>
                <a:gd name="connsiteY24" fmla="*/ 198866 h 586311"/>
                <a:gd name="connsiteX25" fmla="*/ 106658 w 588459"/>
                <a:gd name="connsiteY25" fmla="*/ 294870 h 586311"/>
                <a:gd name="connsiteX26" fmla="*/ 117692 w 588459"/>
                <a:gd name="connsiteY26" fmla="*/ 390874 h 586311"/>
                <a:gd name="connsiteX27" fmla="*/ 154471 w 588459"/>
                <a:gd name="connsiteY27" fmla="*/ 469735 h 586311"/>
                <a:gd name="connsiteX28" fmla="*/ 213316 w 588459"/>
                <a:gd name="connsiteY28" fmla="*/ 524594 h 586311"/>
                <a:gd name="connsiteX29" fmla="*/ 297907 w 588459"/>
                <a:gd name="connsiteY29" fmla="*/ 545167 h 586311"/>
                <a:gd name="connsiteX30" fmla="*/ 382498 w 588459"/>
                <a:gd name="connsiteY30" fmla="*/ 524594 h 586311"/>
                <a:gd name="connsiteX31" fmla="*/ 441344 w 588459"/>
                <a:gd name="connsiteY31" fmla="*/ 469735 h 586311"/>
                <a:gd name="connsiteX32" fmla="*/ 478123 w 588459"/>
                <a:gd name="connsiteY32" fmla="*/ 390874 h 586311"/>
                <a:gd name="connsiteX33" fmla="*/ 485479 w 588459"/>
                <a:gd name="connsiteY33" fmla="*/ 294870 h 58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8459" h="586311">
                  <a:moveTo>
                    <a:pt x="588459" y="294870"/>
                  </a:moveTo>
                  <a:cubicBezTo>
                    <a:pt x="588459" y="336015"/>
                    <a:pt x="581103" y="373731"/>
                    <a:pt x="566392" y="408018"/>
                  </a:cubicBezTo>
                  <a:cubicBezTo>
                    <a:pt x="551680" y="442305"/>
                    <a:pt x="533291" y="476592"/>
                    <a:pt x="507546" y="500593"/>
                  </a:cubicBezTo>
                  <a:cubicBezTo>
                    <a:pt x="481801" y="528023"/>
                    <a:pt x="452378" y="548595"/>
                    <a:pt x="415599" y="562310"/>
                  </a:cubicBezTo>
                  <a:cubicBezTo>
                    <a:pt x="378821" y="576025"/>
                    <a:pt x="338364" y="586311"/>
                    <a:pt x="294230" y="586311"/>
                  </a:cubicBezTo>
                  <a:cubicBezTo>
                    <a:pt x="250095" y="586311"/>
                    <a:pt x="209639" y="579454"/>
                    <a:pt x="172860" y="562310"/>
                  </a:cubicBezTo>
                  <a:cubicBezTo>
                    <a:pt x="136081" y="548595"/>
                    <a:pt x="106658" y="528023"/>
                    <a:pt x="80913" y="500593"/>
                  </a:cubicBezTo>
                  <a:cubicBezTo>
                    <a:pt x="55168" y="480021"/>
                    <a:pt x="36779" y="449162"/>
                    <a:pt x="22067" y="411446"/>
                  </a:cubicBezTo>
                  <a:cubicBezTo>
                    <a:pt x="7356" y="377159"/>
                    <a:pt x="0" y="336015"/>
                    <a:pt x="0" y="294870"/>
                  </a:cubicBezTo>
                  <a:cubicBezTo>
                    <a:pt x="0" y="253725"/>
                    <a:pt x="7356" y="216009"/>
                    <a:pt x="22067" y="178293"/>
                  </a:cubicBezTo>
                  <a:cubicBezTo>
                    <a:pt x="36779" y="144006"/>
                    <a:pt x="55168" y="109719"/>
                    <a:pt x="80913" y="85718"/>
                  </a:cubicBezTo>
                  <a:cubicBezTo>
                    <a:pt x="106658" y="58288"/>
                    <a:pt x="136081" y="37716"/>
                    <a:pt x="172860" y="24001"/>
                  </a:cubicBezTo>
                  <a:cubicBezTo>
                    <a:pt x="209639" y="6857"/>
                    <a:pt x="250095" y="0"/>
                    <a:pt x="294230" y="0"/>
                  </a:cubicBezTo>
                  <a:cubicBezTo>
                    <a:pt x="338364" y="0"/>
                    <a:pt x="378821" y="6857"/>
                    <a:pt x="415599" y="24001"/>
                  </a:cubicBezTo>
                  <a:cubicBezTo>
                    <a:pt x="452378" y="41145"/>
                    <a:pt x="481801" y="61717"/>
                    <a:pt x="507546" y="89147"/>
                  </a:cubicBezTo>
                  <a:cubicBezTo>
                    <a:pt x="533291" y="116576"/>
                    <a:pt x="551680" y="147435"/>
                    <a:pt x="566392" y="181722"/>
                  </a:cubicBezTo>
                  <a:cubicBezTo>
                    <a:pt x="581103" y="216009"/>
                    <a:pt x="588459" y="253725"/>
                    <a:pt x="588459" y="294870"/>
                  </a:cubicBezTo>
                  <a:moveTo>
                    <a:pt x="485479" y="294870"/>
                  </a:moveTo>
                  <a:cubicBezTo>
                    <a:pt x="485479" y="260583"/>
                    <a:pt x="481801" y="229724"/>
                    <a:pt x="474445" y="198866"/>
                  </a:cubicBezTo>
                  <a:cubicBezTo>
                    <a:pt x="467089" y="168007"/>
                    <a:pt x="456056" y="140578"/>
                    <a:pt x="437666" y="120005"/>
                  </a:cubicBezTo>
                  <a:cubicBezTo>
                    <a:pt x="422955" y="96004"/>
                    <a:pt x="400888" y="78861"/>
                    <a:pt x="378821" y="65146"/>
                  </a:cubicBezTo>
                  <a:cubicBezTo>
                    <a:pt x="356753" y="51431"/>
                    <a:pt x="327330" y="44573"/>
                    <a:pt x="297907" y="44573"/>
                  </a:cubicBezTo>
                  <a:cubicBezTo>
                    <a:pt x="264807" y="44573"/>
                    <a:pt x="235384" y="51431"/>
                    <a:pt x="213316" y="65146"/>
                  </a:cubicBezTo>
                  <a:cubicBezTo>
                    <a:pt x="187571" y="78861"/>
                    <a:pt x="169182" y="96004"/>
                    <a:pt x="154471" y="120005"/>
                  </a:cubicBezTo>
                  <a:cubicBezTo>
                    <a:pt x="139759" y="144006"/>
                    <a:pt x="128725" y="168007"/>
                    <a:pt x="117692" y="198866"/>
                  </a:cubicBezTo>
                  <a:cubicBezTo>
                    <a:pt x="110336" y="229724"/>
                    <a:pt x="106658" y="260583"/>
                    <a:pt x="106658" y="294870"/>
                  </a:cubicBezTo>
                  <a:cubicBezTo>
                    <a:pt x="106658" y="329157"/>
                    <a:pt x="110336" y="360016"/>
                    <a:pt x="117692" y="390874"/>
                  </a:cubicBezTo>
                  <a:cubicBezTo>
                    <a:pt x="125048" y="421733"/>
                    <a:pt x="136081" y="449162"/>
                    <a:pt x="154471" y="469735"/>
                  </a:cubicBezTo>
                  <a:cubicBezTo>
                    <a:pt x="169182" y="493736"/>
                    <a:pt x="191249" y="510879"/>
                    <a:pt x="213316" y="524594"/>
                  </a:cubicBezTo>
                  <a:cubicBezTo>
                    <a:pt x="235384" y="538309"/>
                    <a:pt x="264807" y="545167"/>
                    <a:pt x="297907" y="545167"/>
                  </a:cubicBezTo>
                  <a:cubicBezTo>
                    <a:pt x="331008" y="545167"/>
                    <a:pt x="360431" y="538309"/>
                    <a:pt x="382498" y="524594"/>
                  </a:cubicBezTo>
                  <a:cubicBezTo>
                    <a:pt x="404566" y="510879"/>
                    <a:pt x="426633" y="493736"/>
                    <a:pt x="441344" y="469735"/>
                  </a:cubicBezTo>
                  <a:cubicBezTo>
                    <a:pt x="456056" y="445734"/>
                    <a:pt x="470767" y="421733"/>
                    <a:pt x="478123" y="390874"/>
                  </a:cubicBezTo>
                  <a:cubicBezTo>
                    <a:pt x="481801" y="360016"/>
                    <a:pt x="485479" y="329157"/>
                    <a:pt x="485479" y="294870"/>
                  </a:cubicBezTo>
                </a:path>
              </a:pathLst>
            </a:custGeom>
            <a:solidFill>
              <a:schemeClr val="bg1"/>
            </a:solidFill>
            <a:ln w="36746" cap="flat">
              <a:noFill/>
              <a:prstDash val="solid"/>
              <a:miter/>
            </a:ln>
          </p:spPr>
          <p:txBody>
            <a:bodyPr rtlCol="0" anchor="ctr"/>
            <a:lstStyle/>
            <a:p>
              <a:endParaRPr lang="en-US" sz="840"/>
            </a:p>
          </p:txBody>
        </p:sp>
        <p:grpSp>
          <p:nvGrpSpPr>
            <p:cNvPr id="17" name="Graphic 24">
              <a:extLst>
                <a:ext uri="{FF2B5EF4-FFF2-40B4-BE49-F238E27FC236}">
                  <a16:creationId xmlns:a16="http://schemas.microsoft.com/office/drawing/2014/main" id="{5D2C6160-9E25-8175-C0BA-574C1B28D999}"/>
                </a:ext>
              </a:extLst>
            </p:cNvPr>
            <p:cNvGrpSpPr/>
            <p:nvPr/>
          </p:nvGrpSpPr>
          <p:grpSpPr>
            <a:xfrm>
              <a:off x="10382957" y="6095425"/>
              <a:ext cx="2795180" cy="589739"/>
              <a:chOff x="10382957" y="6095425"/>
              <a:chExt cx="2795180" cy="589739"/>
            </a:xfrm>
            <a:solidFill>
              <a:schemeClr val="bg1"/>
            </a:solidFill>
          </p:grpSpPr>
          <p:sp>
            <p:nvSpPr>
              <p:cNvPr id="19" name="Freeform 18">
                <a:extLst>
                  <a:ext uri="{FF2B5EF4-FFF2-40B4-BE49-F238E27FC236}">
                    <a16:creationId xmlns:a16="http://schemas.microsoft.com/office/drawing/2014/main" id="{7D06602E-690F-D095-ABA6-434D72E25135}"/>
                  </a:ext>
                </a:extLst>
              </p:cNvPr>
              <p:cNvSpPr/>
              <p:nvPr/>
            </p:nvSpPr>
            <p:spPr>
              <a:xfrm>
                <a:off x="12902297" y="6280576"/>
                <a:ext cx="275840" cy="401160"/>
              </a:xfrm>
              <a:custGeom>
                <a:avLst/>
                <a:gdLst>
                  <a:gd name="connsiteX0" fmla="*/ 275840 w 275840"/>
                  <a:gd name="connsiteY0" fmla="*/ 281155 h 401160"/>
                  <a:gd name="connsiteX1" fmla="*/ 264807 w 275840"/>
                  <a:gd name="connsiteY1" fmla="*/ 332586 h 401160"/>
                  <a:gd name="connsiteX2" fmla="*/ 231706 w 275840"/>
                  <a:gd name="connsiteY2" fmla="*/ 370302 h 401160"/>
                  <a:gd name="connsiteX3" fmla="*/ 180215 w 275840"/>
                  <a:gd name="connsiteY3" fmla="*/ 394303 h 401160"/>
                  <a:gd name="connsiteX4" fmla="*/ 114014 w 275840"/>
                  <a:gd name="connsiteY4" fmla="*/ 401160 h 401160"/>
                  <a:gd name="connsiteX5" fmla="*/ 77235 w 275840"/>
                  <a:gd name="connsiteY5" fmla="*/ 397732 h 401160"/>
                  <a:gd name="connsiteX6" fmla="*/ 44134 w 275840"/>
                  <a:gd name="connsiteY6" fmla="*/ 390874 h 401160"/>
                  <a:gd name="connsiteX7" fmla="*/ 18389 w 275840"/>
                  <a:gd name="connsiteY7" fmla="*/ 384017 h 401160"/>
                  <a:gd name="connsiteX8" fmla="*/ 0 w 275840"/>
                  <a:gd name="connsiteY8" fmla="*/ 377159 h 401160"/>
                  <a:gd name="connsiteX9" fmla="*/ 0 w 275840"/>
                  <a:gd name="connsiteY9" fmla="*/ 274298 h 401160"/>
                  <a:gd name="connsiteX10" fmla="*/ 44134 w 275840"/>
                  <a:gd name="connsiteY10" fmla="*/ 274298 h 401160"/>
                  <a:gd name="connsiteX11" fmla="*/ 55168 w 275840"/>
                  <a:gd name="connsiteY11" fmla="*/ 339443 h 401160"/>
                  <a:gd name="connsiteX12" fmla="*/ 88269 w 275840"/>
                  <a:gd name="connsiteY12" fmla="*/ 353158 h 401160"/>
                  <a:gd name="connsiteX13" fmla="*/ 132404 w 275840"/>
                  <a:gd name="connsiteY13" fmla="*/ 360016 h 401160"/>
                  <a:gd name="connsiteX14" fmla="*/ 165504 w 275840"/>
                  <a:gd name="connsiteY14" fmla="*/ 353158 h 401160"/>
                  <a:gd name="connsiteX15" fmla="*/ 187572 w 275840"/>
                  <a:gd name="connsiteY15" fmla="*/ 339443 h 401160"/>
                  <a:gd name="connsiteX16" fmla="*/ 202283 w 275840"/>
                  <a:gd name="connsiteY16" fmla="*/ 318871 h 401160"/>
                  <a:gd name="connsiteX17" fmla="*/ 205961 w 275840"/>
                  <a:gd name="connsiteY17" fmla="*/ 294870 h 401160"/>
                  <a:gd name="connsiteX18" fmla="*/ 198605 w 275840"/>
                  <a:gd name="connsiteY18" fmla="*/ 267440 h 401160"/>
                  <a:gd name="connsiteX19" fmla="*/ 180215 w 275840"/>
                  <a:gd name="connsiteY19" fmla="*/ 246868 h 401160"/>
                  <a:gd name="connsiteX20" fmla="*/ 147115 w 275840"/>
                  <a:gd name="connsiteY20" fmla="*/ 229724 h 401160"/>
                  <a:gd name="connsiteX21" fmla="*/ 102980 w 275840"/>
                  <a:gd name="connsiteY21" fmla="*/ 209152 h 401160"/>
                  <a:gd name="connsiteX22" fmla="*/ 62524 w 275840"/>
                  <a:gd name="connsiteY22" fmla="*/ 188580 h 401160"/>
                  <a:gd name="connsiteX23" fmla="*/ 33101 w 275840"/>
                  <a:gd name="connsiteY23" fmla="*/ 168007 h 401160"/>
                  <a:gd name="connsiteX24" fmla="*/ 14711 w 275840"/>
                  <a:gd name="connsiteY24" fmla="*/ 144006 h 401160"/>
                  <a:gd name="connsiteX25" fmla="*/ 7356 w 275840"/>
                  <a:gd name="connsiteY25" fmla="*/ 113148 h 401160"/>
                  <a:gd name="connsiteX26" fmla="*/ 18389 w 275840"/>
                  <a:gd name="connsiteY26" fmla="*/ 65146 h 401160"/>
                  <a:gd name="connsiteX27" fmla="*/ 47812 w 275840"/>
                  <a:gd name="connsiteY27" fmla="*/ 30859 h 401160"/>
                  <a:gd name="connsiteX28" fmla="*/ 95625 w 275840"/>
                  <a:gd name="connsiteY28" fmla="*/ 6857 h 401160"/>
                  <a:gd name="connsiteX29" fmla="*/ 161826 w 275840"/>
                  <a:gd name="connsiteY29" fmla="*/ 0 h 401160"/>
                  <a:gd name="connsiteX30" fmla="*/ 198605 w 275840"/>
                  <a:gd name="connsiteY30" fmla="*/ 3429 h 401160"/>
                  <a:gd name="connsiteX31" fmla="*/ 228028 w 275840"/>
                  <a:gd name="connsiteY31" fmla="*/ 6857 h 401160"/>
                  <a:gd name="connsiteX32" fmla="*/ 253773 w 275840"/>
                  <a:gd name="connsiteY32" fmla="*/ 13715 h 401160"/>
                  <a:gd name="connsiteX33" fmla="*/ 272162 w 275840"/>
                  <a:gd name="connsiteY33" fmla="*/ 20572 h 401160"/>
                  <a:gd name="connsiteX34" fmla="*/ 272162 w 275840"/>
                  <a:gd name="connsiteY34" fmla="*/ 113148 h 401160"/>
                  <a:gd name="connsiteX35" fmla="*/ 228028 w 275840"/>
                  <a:gd name="connsiteY35" fmla="*/ 113148 h 401160"/>
                  <a:gd name="connsiteX36" fmla="*/ 220672 w 275840"/>
                  <a:gd name="connsiteY36" fmla="*/ 58288 h 401160"/>
                  <a:gd name="connsiteX37" fmla="*/ 194927 w 275840"/>
                  <a:gd name="connsiteY37" fmla="*/ 44573 h 401160"/>
                  <a:gd name="connsiteX38" fmla="*/ 158149 w 275840"/>
                  <a:gd name="connsiteY38" fmla="*/ 37716 h 401160"/>
                  <a:gd name="connsiteX39" fmla="*/ 106658 w 275840"/>
                  <a:gd name="connsiteY39" fmla="*/ 51431 h 401160"/>
                  <a:gd name="connsiteX40" fmla="*/ 88269 w 275840"/>
                  <a:gd name="connsiteY40" fmla="*/ 89147 h 401160"/>
                  <a:gd name="connsiteX41" fmla="*/ 91947 w 275840"/>
                  <a:gd name="connsiteY41" fmla="*/ 113148 h 401160"/>
                  <a:gd name="connsiteX42" fmla="*/ 106658 w 275840"/>
                  <a:gd name="connsiteY42" fmla="*/ 130291 h 401160"/>
                  <a:gd name="connsiteX43" fmla="*/ 136081 w 275840"/>
                  <a:gd name="connsiteY43" fmla="*/ 147435 h 401160"/>
                  <a:gd name="connsiteX44" fmla="*/ 180215 w 275840"/>
                  <a:gd name="connsiteY44" fmla="*/ 168007 h 401160"/>
                  <a:gd name="connsiteX45" fmla="*/ 220672 w 275840"/>
                  <a:gd name="connsiteY45" fmla="*/ 188580 h 401160"/>
                  <a:gd name="connsiteX46" fmla="*/ 253773 w 275840"/>
                  <a:gd name="connsiteY46" fmla="*/ 209152 h 401160"/>
                  <a:gd name="connsiteX47" fmla="*/ 275840 w 275840"/>
                  <a:gd name="connsiteY47" fmla="*/ 236582 h 401160"/>
                  <a:gd name="connsiteX48" fmla="*/ 275840 w 275840"/>
                  <a:gd name="connsiteY48" fmla="*/ 281155 h 4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5840" h="401160">
                    <a:moveTo>
                      <a:pt x="275840" y="281155"/>
                    </a:moveTo>
                    <a:cubicBezTo>
                      <a:pt x="275840" y="301727"/>
                      <a:pt x="272162" y="318871"/>
                      <a:pt x="264807" y="332586"/>
                    </a:cubicBezTo>
                    <a:cubicBezTo>
                      <a:pt x="257451" y="346301"/>
                      <a:pt x="246417" y="360016"/>
                      <a:pt x="231706" y="370302"/>
                    </a:cubicBezTo>
                    <a:cubicBezTo>
                      <a:pt x="216994" y="380588"/>
                      <a:pt x="202283" y="387445"/>
                      <a:pt x="180215" y="394303"/>
                    </a:cubicBezTo>
                    <a:cubicBezTo>
                      <a:pt x="161826" y="401160"/>
                      <a:pt x="136081" y="401160"/>
                      <a:pt x="114014" y="401160"/>
                    </a:cubicBezTo>
                    <a:cubicBezTo>
                      <a:pt x="102980" y="401160"/>
                      <a:pt x="88269" y="401160"/>
                      <a:pt x="77235" y="397732"/>
                    </a:cubicBezTo>
                    <a:cubicBezTo>
                      <a:pt x="66202" y="397732"/>
                      <a:pt x="55168" y="394303"/>
                      <a:pt x="44134" y="390874"/>
                    </a:cubicBezTo>
                    <a:cubicBezTo>
                      <a:pt x="33101" y="387445"/>
                      <a:pt x="25745" y="387445"/>
                      <a:pt x="18389" y="384017"/>
                    </a:cubicBezTo>
                    <a:cubicBezTo>
                      <a:pt x="11034" y="380588"/>
                      <a:pt x="3678" y="380588"/>
                      <a:pt x="0" y="377159"/>
                    </a:cubicBezTo>
                    <a:lnTo>
                      <a:pt x="0" y="274298"/>
                    </a:lnTo>
                    <a:lnTo>
                      <a:pt x="44134" y="274298"/>
                    </a:lnTo>
                    <a:lnTo>
                      <a:pt x="55168" y="339443"/>
                    </a:lnTo>
                    <a:cubicBezTo>
                      <a:pt x="62524" y="346301"/>
                      <a:pt x="73557" y="349729"/>
                      <a:pt x="88269" y="353158"/>
                    </a:cubicBezTo>
                    <a:cubicBezTo>
                      <a:pt x="99302" y="356587"/>
                      <a:pt x="114014" y="360016"/>
                      <a:pt x="132404" y="360016"/>
                    </a:cubicBezTo>
                    <a:cubicBezTo>
                      <a:pt x="143437" y="360016"/>
                      <a:pt x="154470" y="356587"/>
                      <a:pt x="165504" y="353158"/>
                    </a:cubicBezTo>
                    <a:cubicBezTo>
                      <a:pt x="176538" y="349729"/>
                      <a:pt x="183893" y="346301"/>
                      <a:pt x="187572" y="339443"/>
                    </a:cubicBezTo>
                    <a:cubicBezTo>
                      <a:pt x="194927" y="332586"/>
                      <a:pt x="198605" y="325728"/>
                      <a:pt x="202283" y="318871"/>
                    </a:cubicBezTo>
                    <a:cubicBezTo>
                      <a:pt x="205961" y="312014"/>
                      <a:pt x="205961" y="305156"/>
                      <a:pt x="205961" y="294870"/>
                    </a:cubicBezTo>
                    <a:cubicBezTo>
                      <a:pt x="205961" y="284584"/>
                      <a:pt x="202283" y="274298"/>
                      <a:pt x="198605" y="267440"/>
                    </a:cubicBezTo>
                    <a:cubicBezTo>
                      <a:pt x="194927" y="260583"/>
                      <a:pt x="187572" y="253725"/>
                      <a:pt x="180215" y="246868"/>
                    </a:cubicBezTo>
                    <a:cubicBezTo>
                      <a:pt x="172860" y="240010"/>
                      <a:pt x="161826" y="233153"/>
                      <a:pt x="147115" y="229724"/>
                    </a:cubicBezTo>
                    <a:lnTo>
                      <a:pt x="102980" y="209152"/>
                    </a:lnTo>
                    <a:cubicBezTo>
                      <a:pt x="88269" y="202295"/>
                      <a:pt x="73557" y="195437"/>
                      <a:pt x="62524" y="188580"/>
                    </a:cubicBezTo>
                    <a:cubicBezTo>
                      <a:pt x="51490" y="181722"/>
                      <a:pt x="40457" y="174865"/>
                      <a:pt x="33101" y="168007"/>
                    </a:cubicBezTo>
                    <a:cubicBezTo>
                      <a:pt x="25745" y="161150"/>
                      <a:pt x="18389" y="150864"/>
                      <a:pt x="14711" y="144006"/>
                    </a:cubicBezTo>
                    <a:cubicBezTo>
                      <a:pt x="11034" y="133720"/>
                      <a:pt x="7356" y="123434"/>
                      <a:pt x="7356" y="113148"/>
                    </a:cubicBezTo>
                    <a:cubicBezTo>
                      <a:pt x="7356" y="96004"/>
                      <a:pt x="11034" y="78861"/>
                      <a:pt x="18389" y="65146"/>
                    </a:cubicBezTo>
                    <a:cubicBezTo>
                      <a:pt x="25745" y="51431"/>
                      <a:pt x="33101" y="37716"/>
                      <a:pt x="47812" y="30859"/>
                    </a:cubicBezTo>
                    <a:cubicBezTo>
                      <a:pt x="58846" y="20572"/>
                      <a:pt x="77235" y="13715"/>
                      <a:pt x="95625" y="6857"/>
                    </a:cubicBezTo>
                    <a:cubicBezTo>
                      <a:pt x="114014" y="0"/>
                      <a:pt x="136081" y="0"/>
                      <a:pt x="161826" y="0"/>
                    </a:cubicBezTo>
                    <a:cubicBezTo>
                      <a:pt x="172860" y="0"/>
                      <a:pt x="187572" y="0"/>
                      <a:pt x="198605" y="3429"/>
                    </a:cubicBezTo>
                    <a:cubicBezTo>
                      <a:pt x="209638" y="3429"/>
                      <a:pt x="220672" y="6857"/>
                      <a:pt x="228028" y="6857"/>
                    </a:cubicBezTo>
                    <a:cubicBezTo>
                      <a:pt x="239062" y="10286"/>
                      <a:pt x="246417" y="10286"/>
                      <a:pt x="253773" y="13715"/>
                    </a:cubicBezTo>
                    <a:cubicBezTo>
                      <a:pt x="261129" y="17144"/>
                      <a:pt x="264807" y="17144"/>
                      <a:pt x="272162" y="20572"/>
                    </a:cubicBezTo>
                    <a:lnTo>
                      <a:pt x="272162" y="113148"/>
                    </a:lnTo>
                    <a:lnTo>
                      <a:pt x="228028" y="113148"/>
                    </a:lnTo>
                    <a:lnTo>
                      <a:pt x="220672" y="58288"/>
                    </a:lnTo>
                    <a:cubicBezTo>
                      <a:pt x="213317" y="54860"/>
                      <a:pt x="205961" y="51431"/>
                      <a:pt x="194927" y="44573"/>
                    </a:cubicBezTo>
                    <a:cubicBezTo>
                      <a:pt x="183893" y="41145"/>
                      <a:pt x="169182" y="37716"/>
                      <a:pt x="158149" y="37716"/>
                    </a:cubicBezTo>
                    <a:cubicBezTo>
                      <a:pt x="136081" y="37716"/>
                      <a:pt x="117692" y="41145"/>
                      <a:pt x="106658" y="51431"/>
                    </a:cubicBezTo>
                    <a:cubicBezTo>
                      <a:pt x="95625" y="61717"/>
                      <a:pt x="88269" y="75432"/>
                      <a:pt x="88269" y="89147"/>
                    </a:cubicBezTo>
                    <a:cubicBezTo>
                      <a:pt x="88269" y="99433"/>
                      <a:pt x="88269" y="106290"/>
                      <a:pt x="91947" y="113148"/>
                    </a:cubicBezTo>
                    <a:cubicBezTo>
                      <a:pt x="95625" y="120005"/>
                      <a:pt x="99302" y="126863"/>
                      <a:pt x="106658" y="130291"/>
                    </a:cubicBezTo>
                    <a:cubicBezTo>
                      <a:pt x="114014" y="137149"/>
                      <a:pt x="125047" y="140578"/>
                      <a:pt x="136081" y="147435"/>
                    </a:cubicBezTo>
                    <a:cubicBezTo>
                      <a:pt x="147115" y="154292"/>
                      <a:pt x="161826" y="161150"/>
                      <a:pt x="180215" y="168007"/>
                    </a:cubicBezTo>
                    <a:cubicBezTo>
                      <a:pt x="194927" y="174865"/>
                      <a:pt x="209638" y="181722"/>
                      <a:pt x="220672" y="188580"/>
                    </a:cubicBezTo>
                    <a:cubicBezTo>
                      <a:pt x="231706" y="195437"/>
                      <a:pt x="242740" y="202295"/>
                      <a:pt x="253773" y="209152"/>
                    </a:cubicBezTo>
                    <a:cubicBezTo>
                      <a:pt x="261129" y="216009"/>
                      <a:pt x="268485" y="226296"/>
                      <a:pt x="275840" y="236582"/>
                    </a:cubicBezTo>
                    <a:cubicBezTo>
                      <a:pt x="272162" y="257154"/>
                      <a:pt x="275840" y="267440"/>
                      <a:pt x="275840" y="281155"/>
                    </a:cubicBezTo>
                  </a:path>
                </a:pathLst>
              </a:custGeom>
              <a:grpFill/>
              <a:ln w="36746" cap="flat">
                <a:noFill/>
                <a:prstDash val="solid"/>
                <a:miter/>
              </a:ln>
            </p:spPr>
            <p:txBody>
              <a:bodyPr rtlCol="0" anchor="ctr"/>
              <a:lstStyle/>
              <a:p>
                <a:endParaRPr lang="en-US" sz="840"/>
              </a:p>
            </p:txBody>
          </p:sp>
          <p:sp>
            <p:nvSpPr>
              <p:cNvPr id="20" name="Freeform 19">
                <a:extLst>
                  <a:ext uri="{FF2B5EF4-FFF2-40B4-BE49-F238E27FC236}">
                    <a16:creationId xmlns:a16="http://schemas.microsoft.com/office/drawing/2014/main" id="{51888A26-A9EA-5D94-95C7-DF22601C4217}"/>
                  </a:ext>
                </a:extLst>
              </p:cNvPr>
              <p:cNvSpPr/>
              <p:nvPr/>
            </p:nvSpPr>
            <p:spPr>
              <a:xfrm>
                <a:off x="12479342" y="6290862"/>
                <a:ext cx="378820" cy="394302"/>
              </a:xfrm>
              <a:custGeom>
                <a:avLst/>
                <a:gdLst>
                  <a:gd name="connsiteX0" fmla="*/ 257451 w 378820"/>
                  <a:gd name="connsiteY0" fmla="*/ 384017 h 394302"/>
                  <a:gd name="connsiteX1" fmla="*/ 246417 w 378820"/>
                  <a:gd name="connsiteY1" fmla="*/ 336015 h 394302"/>
                  <a:gd name="connsiteX2" fmla="*/ 202283 w 378820"/>
                  <a:gd name="connsiteY2" fmla="*/ 363444 h 394302"/>
                  <a:gd name="connsiteX3" fmla="*/ 180215 w 378820"/>
                  <a:gd name="connsiteY3" fmla="*/ 373730 h 394302"/>
                  <a:gd name="connsiteX4" fmla="*/ 158149 w 378820"/>
                  <a:gd name="connsiteY4" fmla="*/ 384017 h 394302"/>
                  <a:gd name="connsiteX5" fmla="*/ 132404 w 378820"/>
                  <a:gd name="connsiteY5" fmla="*/ 390874 h 394302"/>
                  <a:gd name="connsiteX6" fmla="*/ 106658 w 378820"/>
                  <a:gd name="connsiteY6" fmla="*/ 394303 h 394302"/>
                  <a:gd name="connsiteX7" fmla="*/ 62524 w 378820"/>
                  <a:gd name="connsiteY7" fmla="*/ 387445 h 394302"/>
                  <a:gd name="connsiteX8" fmla="*/ 29423 w 378820"/>
                  <a:gd name="connsiteY8" fmla="*/ 366873 h 394302"/>
                  <a:gd name="connsiteX9" fmla="*/ 7356 w 378820"/>
                  <a:gd name="connsiteY9" fmla="*/ 332586 h 394302"/>
                  <a:gd name="connsiteX10" fmla="*/ 0 w 378820"/>
                  <a:gd name="connsiteY10" fmla="*/ 288012 h 394302"/>
                  <a:gd name="connsiteX11" fmla="*/ 3678 w 378820"/>
                  <a:gd name="connsiteY11" fmla="*/ 260583 h 394302"/>
                  <a:gd name="connsiteX12" fmla="*/ 14711 w 378820"/>
                  <a:gd name="connsiteY12" fmla="*/ 236582 h 394302"/>
                  <a:gd name="connsiteX13" fmla="*/ 40457 w 378820"/>
                  <a:gd name="connsiteY13" fmla="*/ 212581 h 394302"/>
                  <a:gd name="connsiteX14" fmla="*/ 84591 w 378820"/>
                  <a:gd name="connsiteY14" fmla="*/ 188580 h 394302"/>
                  <a:gd name="connsiteX15" fmla="*/ 150793 w 378820"/>
                  <a:gd name="connsiteY15" fmla="*/ 168007 h 394302"/>
                  <a:gd name="connsiteX16" fmla="*/ 246417 w 378820"/>
                  <a:gd name="connsiteY16" fmla="*/ 147435 h 394302"/>
                  <a:gd name="connsiteX17" fmla="*/ 246417 w 378820"/>
                  <a:gd name="connsiteY17" fmla="*/ 113148 h 394302"/>
                  <a:gd name="connsiteX18" fmla="*/ 228028 w 378820"/>
                  <a:gd name="connsiteY18" fmla="*/ 54860 h 394302"/>
                  <a:gd name="connsiteX19" fmla="*/ 169182 w 378820"/>
                  <a:gd name="connsiteY19" fmla="*/ 34287 h 394302"/>
                  <a:gd name="connsiteX20" fmla="*/ 132404 w 378820"/>
                  <a:gd name="connsiteY20" fmla="*/ 37716 h 394302"/>
                  <a:gd name="connsiteX21" fmla="*/ 110336 w 378820"/>
                  <a:gd name="connsiteY21" fmla="*/ 44573 h 394302"/>
                  <a:gd name="connsiteX22" fmla="*/ 110336 w 378820"/>
                  <a:gd name="connsiteY22" fmla="*/ 113148 h 394302"/>
                  <a:gd name="connsiteX23" fmla="*/ 47812 w 378820"/>
                  <a:gd name="connsiteY23" fmla="*/ 113148 h 394302"/>
                  <a:gd name="connsiteX24" fmla="*/ 36779 w 378820"/>
                  <a:gd name="connsiteY24" fmla="*/ 113148 h 394302"/>
                  <a:gd name="connsiteX25" fmla="*/ 25745 w 378820"/>
                  <a:gd name="connsiteY25" fmla="*/ 109719 h 394302"/>
                  <a:gd name="connsiteX26" fmla="*/ 18389 w 378820"/>
                  <a:gd name="connsiteY26" fmla="*/ 102862 h 394302"/>
                  <a:gd name="connsiteX27" fmla="*/ 14711 w 378820"/>
                  <a:gd name="connsiteY27" fmla="*/ 92575 h 394302"/>
                  <a:gd name="connsiteX28" fmla="*/ 29423 w 378820"/>
                  <a:gd name="connsiteY28" fmla="*/ 51431 h 394302"/>
                  <a:gd name="connsiteX29" fmla="*/ 69879 w 378820"/>
                  <a:gd name="connsiteY29" fmla="*/ 24001 h 394302"/>
                  <a:gd name="connsiteX30" fmla="*/ 125047 w 378820"/>
                  <a:gd name="connsiteY30" fmla="*/ 6857 h 394302"/>
                  <a:gd name="connsiteX31" fmla="*/ 187572 w 378820"/>
                  <a:gd name="connsiteY31" fmla="*/ 0 h 394302"/>
                  <a:gd name="connsiteX32" fmla="*/ 253773 w 378820"/>
                  <a:gd name="connsiteY32" fmla="*/ 10286 h 394302"/>
                  <a:gd name="connsiteX33" fmla="*/ 294230 w 378820"/>
                  <a:gd name="connsiteY33" fmla="*/ 34287 h 394302"/>
                  <a:gd name="connsiteX34" fmla="*/ 316297 w 378820"/>
                  <a:gd name="connsiteY34" fmla="*/ 72003 h 394302"/>
                  <a:gd name="connsiteX35" fmla="*/ 323653 w 378820"/>
                  <a:gd name="connsiteY35" fmla="*/ 120005 h 394302"/>
                  <a:gd name="connsiteX36" fmla="*/ 323653 w 378820"/>
                  <a:gd name="connsiteY36" fmla="*/ 339443 h 394302"/>
                  <a:gd name="connsiteX37" fmla="*/ 327330 w 378820"/>
                  <a:gd name="connsiteY37" fmla="*/ 349729 h 394302"/>
                  <a:gd name="connsiteX38" fmla="*/ 338364 w 378820"/>
                  <a:gd name="connsiteY38" fmla="*/ 356587 h 394302"/>
                  <a:gd name="connsiteX39" fmla="*/ 378821 w 378820"/>
                  <a:gd name="connsiteY39" fmla="*/ 360016 h 394302"/>
                  <a:gd name="connsiteX40" fmla="*/ 378821 w 378820"/>
                  <a:gd name="connsiteY40" fmla="*/ 390874 h 394302"/>
                  <a:gd name="connsiteX41" fmla="*/ 257451 w 378820"/>
                  <a:gd name="connsiteY41" fmla="*/ 390874 h 394302"/>
                  <a:gd name="connsiteX42" fmla="*/ 246417 w 378820"/>
                  <a:gd name="connsiteY42" fmla="*/ 174865 h 394302"/>
                  <a:gd name="connsiteX43" fmla="*/ 158149 w 378820"/>
                  <a:gd name="connsiteY43" fmla="*/ 202294 h 394302"/>
                  <a:gd name="connsiteX44" fmla="*/ 106658 w 378820"/>
                  <a:gd name="connsiteY44" fmla="*/ 229724 h 394302"/>
                  <a:gd name="connsiteX45" fmla="*/ 84591 w 378820"/>
                  <a:gd name="connsiteY45" fmla="*/ 257154 h 394302"/>
                  <a:gd name="connsiteX46" fmla="*/ 80913 w 378820"/>
                  <a:gd name="connsiteY46" fmla="*/ 284584 h 394302"/>
                  <a:gd name="connsiteX47" fmla="*/ 84591 w 378820"/>
                  <a:gd name="connsiteY47" fmla="*/ 308585 h 394302"/>
                  <a:gd name="connsiteX48" fmla="*/ 95625 w 378820"/>
                  <a:gd name="connsiteY48" fmla="*/ 329157 h 394302"/>
                  <a:gd name="connsiteX49" fmla="*/ 114014 w 378820"/>
                  <a:gd name="connsiteY49" fmla="*/ 342872 h 394302"/>
                  <a:gd name="connsiteX50" fmla="*/ 139759 w 378820"/>
                  <a:gd name="connsiteY50" fmla="*/ 349729 h 394302"/>
                  <a:gd name="connsiteX51" fmla="*/ 176538 w 378820"/>
                  <a:gd name="connsiteY51" fmla="*/ 342872 h 394302"/>
                  <a:gd name="connsiteX52" fmla="*/ 209638 w 378820"/>
                  <a:gd name="connsiteY52" fmla="*/ 329157 h 394302"/>
                  <a:gd name="connsiteX53" fmla="*/ 242740 w 378820"/>
                  <a:gd name="connsiteY53" fmla="*/ 312014 h 394302"/>
                  <a:gd name="connsiteX54" fmla="*/ 242740 w 378820"/>
                  <a:gd name="connsiteY54" fmla="*/ 174865 h 39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78820" h="394302">
                    <a:moveTo>
                      <a:pt x="257451" y="384017"/>
                    </a:moveTo>
                    <a:lnTo>
                      <a:pt x="246417" y="336015"/>
                    </a:lnTo>
                    <a:cubicBezTo>
                      <a:pt x="231706" y="346301"/>
                      <a:pt x="216994" y="356587"/>
                      <a:pt x="202283" y="363444"/>
                    </a:cubicBezTo>
                    <a:cubicBezTo>
                      <a:pt x="194927" y="366873"/>
                      <a:pt x="187572" y="370302"/>
                      <a:pt x="180215" y="373730"/>
                    </a:cubicBezTo>
                    <a:cubicBezTo>
                      <a:pt x="172860" y="377159"/>
                      <a:pt x="165504" y="380588"/>
                      <a:pt x="158149" y="384017"/>
                    </a:cubicBezTo>
                    <a:cubicBezTo>
                      <a:pt x="150793" y="387445"/>
                      <a:pt x="143437" y="387445"/>
                      <a:pt x="132404" y="390874"/>
                    </a:cubicBezTo>
                    <a:cubicBezTo>
                      <a:pt x="125047" y="390874"/>
                      <a:pt x="114014" y="394303"/>
                      <a:pt x="106658" y="394303"/>
                    </a:cubicBezTo>
                    <a:cubicBezTo>
                      <a:pt x="91947" y="394303"/>
                      <a:pt x="77235" y="390874"/>
                      <a:pt x="62524" y="387445"/>
                    </a:cubicBezTo>
                    <a:cubicBezTo>
                      <a:pt x="47812" y="384017"/>
                      <a:pt x="36779" y="377159"/>
                      <a:pt x="29423" y="366873"/>
                    </a:cubicBezTo>
                    <a:cubicBezTo>
                      <a:pt x="18389" y="356587"/>
                      <a:pt x="11034" y="346301"/>
                      <a:pt x="7356" y="332586"/>
                    </a:cubicBezTo>
                    <a:cubicBezTo>
                      <a:pt x="0" y="318871"/>
                      <a:pt x="0" y="305156"/>
                      <a:pt x="0" y="288012"/>
                    </a:cubicBezTo>
                    <a:cubicBezTo>
                      <a:pt x="0" y="277726"/>
                      <a:pt x="0" y="267440"/>
                      <a:pt x="3678" y="260583"/>
                    </a:cubicBezTo>
                    <a:cubicBezTo>
                      <a:pt x="7356" y="250297"/>
                      <a:pt x="11034" y="243439"/>
                      <a:pt x="14711" y="236582"/>
                    </a:cubicBezTo>
                    <a:cubicBezTo>
                      <a:pt x="22067" y="229724"/>
                      <a:pt x="29423" y="219438"/>
                      <a:pt x="40457" y="212581"/>
                    </a:cubicBezTo>
                    <a:cubicBezTo>
                      <a:pt x="51490" y="205723"/>
                      <a:pt x="66202" y="198866"/>
                      <a:pt x="84591" y="188580"/>
                    </a:cubicBezTo>
                    <a:cubicBezTo>
                      <a:pt x="102980" y="181722"/>
                      <a:pt x="125047" y="174865"/>
                      <a:pt x="150793" y="168007"/>
                    </a:cubicBezTo>
                    <a:cubicBezTo>
                      <a:pt x="176538" y="161150"/>
                      <a:pt x="209638" y="154292"/>
                      <a:pt x="246417" y="147435"/>
                    </a:cubicBezTo>
                    <a:lnTo>
                      <a:pt x="246417" y="113148"/>
                    </a:lnTo>
                    <a:cubicBezTo>
                      <a:pt x="246417" y="85718"/>
                      <a:pt x="239062" y="68574"/>
                      <a:pt x="228028" y="54860"/>
                    </a:cubicBezTo>
                    <a:cubicBezTo>
                      <a:pt x="216994" y="41145"/>
                      <a:pt x="194927" y="34287"/>
                      <a:pt x="169182" y="34287"/>
                    </a:cubicBezTo>
                    <a:cubicBezTo>
                      <a:pt x="154470" y="34287"/>
                      <a:pt x="143437" y="34287"/>
                      <a:pt x="132404" y="37716"/>
                    </a:cubicBezTo>
                    <a:cubicBezTo>
                      <a:pt x="121370" y="41145"/>
                      <a:pt x="114014" y="41145"/>
                      <a:pt x="110336" y="44573"/>
                    </a:cubicBezTo>
                    <a:lnTo>
                      <a:pt x="110336" y="113148"/>
                    </a:lnTo>
                    <a:lnTo>
                      <a:pt x="47812" y="113148"/>
                    </a:lnTo>
                    <a:cubicBezTo>
                      <a:pt x="44134" y="113148"/>
                      <a:pt x="40457" y="113148"/>
                      <a:pt x="36779" y="113148"/>
                    </a:cubicBezTo>
                    <a:cubicBezTo>
                      <a:pt x="33101" y="113148"/>
                      <a:pt x="29423" y="113148"/>
                      <a:pt x="25745" y="109719"/>
                    </a:cubicBezTo>
                    <a:lnTo>
                      <a:pt x="18389" y="102862"/>
                    </a:lnTo>
                    <a:cubicBezTo>
                      <a:pt x="18389" y="99433"/>
                      <a:pt x="14711" y="96004"/>
                      <a:pt x="14711" y="92575"/>
                    </a:cubicBezTo>
                    <a:cubicBezTo>
                      <a:pt x="14711" y="75432"/>
                      <a:pt x="18389" y="61717"/>
                      <a:pt x="29423" y="51431"/>
                    </a:cubicBezTo>
                    <a:cubicBezTo>
                      <a:pt x="40457" y="41145"/>
                      <a:pt x="55168" y="30858"/>
                      <a:pt x="69879" y="24001"/>
                    </a:cubicBezTo>
                    <a:cubicBezTo>
                      <a:pt x="88269" y="17144"/>
                      <a:pt x="106658" y="10286"/>
                      <a:pt x="125047" y="6857"/>
                    </a:cubicBezTo>
                    <a:cubicBezTo>
                      <a:pt x="147115" y="3429"/>
                      <a:pt x="165504" y="0"/>
                      <a:pt x="187572" y="0"/>
                    </a:cubicBezTo>
                    <a:cubicBezTo>
                      <a:pt x="213317" y="0"/>
                      <a:pt x="235383" y="3429"/>
                      <a:pt x="253773" y="10286"/>
                    </a:cubicBezTo>
                    <a:cubicBezTo>
                      <a:pt x="272162" y="17144"/>
                      <a:pt x="283196" y="24001"/>
                      <a:pt x="294230" y="34287"/>
                    </a:cubicBezTo>
                    <a:cubicBezTo>
                      <a:pt x="305263" y="44573"/>
                      <a:pt x="312619" y="58288"/>
                      <a:pt x="316297" y="72003"/>
                    </a:cubicBezTo>
                    <a:cubicBezTo>
                      <a:pt x="319975" y="85718"/>
                      <a:pt x="323653" y="102862"/>
                      <a:pt x="323653" y="120005"/>
                    </a:cubicBezTo>
                    <a:lnTo>
                      <a:pt x="323653" y="339443"/>
                    </a:lnTo>
                    <a:cubicBezTo>
                      <a:pt x="323653" y="342872"/>
                      <a:pt x="323653" y="349729"/>
                      <a:pt x="327330" y="349729"/>
                    </a:cubicBezTo>
                    <a:cubicBezTo>
                      <a:pt x="331008" y="353158"/>
                      <a:pt x="334686" y="353158"/>
                      <a:pt x="338364" y="356587"/>
                    </a:cubicBezTo>
                    <a:lnTo>
                      <a:pt x="378821" y="360016"/>
                    </a:lnTo>
                    <a:lnTo>
                      <a:pt x="378821" y="390874"/>
                    </a:lnTo>
                    <a:lnTo>
                      <a:pt x="257451" y="390874"/>
                    </a:lnTo>
                    <a:moveTo>
                      <a:pt x="246417" y="174865"/>
                    </a:moveTo>
                    <a:cubicBezTo>
                      <a:pt x="209638" y="185151"/>
                      <a:pt x="180215" y="192008"/>
                      <a:pt x="158149" y="202294"/>
                    </a:cubicBezTo>
                    <a:cubicBezTo>
                      <a:pt x="136081" y="212581"/>
                      <a:pt x="117692" y="219438"/>
                      <a:pt x="106658" y="229724"/>
                    </a:cubicBezTo>
                    <a:cubicBezTo>
                      <a:pt x="95625" y="240010"/>
                      <a:pt x="88269" y="246868"/>
                      <a:pt x="84591" y="257154"/>
                    </a:cubicBezTo>
                    <a:cubicBezTo>
                      <a:pt x="80913" y="267440"/>
                      <a:pt x="80913" y="274298"/>
                      <a:pt x="80913" y="284584"/>
                    </a:cubicBezTo>
                    <a:cubicBezTo>
                      <a:pt x="80913" y="291441"/>
                      <a:pt x="80913" y="301727"/>
                      <a:pt x="84591" y="308585"/>
                    </a:cubicBezTo>
                    <a:cubicBezTo>
                      <a:pt x="88269" y="315442"/>
                      <a:pt x="91947" y="322300"/>
                      <a:pt x="95625" y="329157"/>
                    </a:cubicBezTo>
                    <a:cubicBezTo>
                      <a:pt x="99302" y="336015"/>
                      <a:pt x="106658" y="339443"/>
                      <a:pt x="114014" y="342872"/>
                    </a:cubicBezTo>
                    <a:cubicBezTo>
                      <a:pt x="121370" y="346301"/>
                      <a:pt x="132404" y="349729"/>
                      <a:pt x="139759" y="349729"/>
                    </a:cubicBezTo>
                    <a:cubicBezTo>
                      <a:pt x="150793" y="349729"/>
                      <a:pt x="161826" y="346301"/>
                      <a:pt x="176538" y="342872"/>
                    </a:cubicBezTo>
                    <a:cubicBezTo>
                      <a:pt x="187572" y="339443"/>
                      <a:pt x="198605" y="336015"/>
                      <a:pt x="209638" y="329157"/>
                    </a:cubicBezTo>
                    <a:cubicBezTo>
                      <a:pt x="220672" y="322300"/>
                      <a:pt x="231706" y="318871"/>
                      <a:pt x="242740" y="312014"/>
                    </a:cubicBezTo>
                    <a:lnTo>
                      <a:pt x="242740" y="174865"/>
                    </a:lnTo>
                    <a:close/>
                  </a:path>
                </a:pathLst>
              </a:custGeom>
              <a:grpFill/>
              <a:ln w="36746" cap="flat">
                <a:noFill/>
                <a:prstDash val="solid"/>
                <a:miter/>
              </a:ln>
            </p:spPr>
            <p:txBody>
              <a:bodyPr rtlCol="0" anchor="ctr"/>
              <a:lstStyle/>
              <a:p>
                <a:endParaRPr lang="en-US" sz="840"/>
              </a:p>
            </p:txBody>
          </p:sp>
          <p:sp>
            <p:nvSpPr>
              <p:cNvPr id="21" name="Freeform 20">
                <a:extLst>
                  <a:ext uri="{FF2B5EF4-FFF2-40B4-BE49-F238E27FC236}">
                    <a16:creationId xmlns:a16="http://schemas.microsoft.com/office/drawing/2014/main" id="{084B972F-B51E-4966-7A4E-073B556BB607}"/>
                  </a:ext>
                </a:extLst>
              </p:cNvPr>
              <p:cNvSpPr/>
              <p:nvPr/>
            </p:nvSpPr>
            <p:spPr>
              <a:xfrm>
                <a:off x="11780547" y="6284005"/>
                <a:ext cx="673050" cy="390874"/>
              </a:xfrm>
              <a:custGeom>
                <a:avLst/>
                <a:gdLst>
                  <a:gd name="connsiteX0" fmla="*/ 492834 w 673050"/>
                  <a:gd name="connsiteY0" fmla="*/ 390874 h 390874"/>
                  <a:gd name="connsiteX1" fmla="*/ 492834 w 673050"/>
                  <a:gd name="connsiteY1" fmla="*/ 360016 h 390874"/>
                  <a:gd name="connsiteX2" fmla="*/ 529613 w 673050"/>
                  <a:gd name="connsiteY2" fmla="*/ 356587 h 390874"/>
                  <a:gd name="connsiteX3" fmla="*/ 540647 w 673050"/>
                  <a:gd name="connsiteY3" fmla="*/ 349729 h 390874"/>
                  <a:gd name="connsiteX4" fmla="*/ 544325 w 673050"/>
                  <a:gd name="connsiteY4" fmla="*/ 339443 h 390874"/>
                  <a:gd name="connsiteX5" fmla="*/ 544325 w 673050"/>
                  <a:gd name="connsiteY5" fmla="*/ 140578 h 390874"/>
                  <a:gd name="connsiteX6" fmla="*/ 540647 w 673050"/>
                  <a:gd name="connsiteY6" fmla="*/ 106290 h 390874"/>
                  <a:gd name="connsiteX7" fmla="*/ 529613 w 673050"/>
                  <a:gd name="connsiteY7" fmla="*/ 82289 h 390874"/>
                  <a:gd name="connsiteX8" fmla="*/ 507546 w 673050"/>
                  <a:gd name="connsiteY8" fmla="*/ 65146 h 390874"/>
                  <a:gd name="connsiteX9" fmla="*/ 470767 w 673050"/>
                  <a:gd name="connsiteY9" fmla="*/ 58288 h 390874"/>
                  <a:gd name="connsiteX10" fmla="*/ 448700 w 673050"/>
                  <a:gd name="connsiteY10" fmla="*/ 58288 h 390874"/>
                  <a:gd name="connsiteX11" fmla="*/ 426633 w 673050"/>
                  <a:gd name="connsiteY11" fmla="*/ 61717 h 390874"/>
                  <a:gd name="connsiteX12" fmla="*/ 404566 w 673050"/>
                  <a:gd name="connsiteY12" fmla="*/ 68574 h 390874"/>
                  <a:gd name="connsiteX13" fmla="*/ 382498 w 673050"/>
                  <a:gd name="connsiteY13" fmla="*/ 78861 h 390874"/>
                  <a:gd name="connsiteX14" fmla="*/ 382498 w 673050"/>
                  <a:gd name="connsiteY14" fmla="*/ 336015 h 390874"/>
                  <a:gd name="connsiteX15" fmla="*/ 386176 w 673050"/>
                  <a:gd name="connsiteY15" fmla="*/ 346301 h 390874"/>
                  <a:gd name="connsiteX16" fmla="*/ 397210 w 673050"/>
                  <a:gd name="connsiteY16" fmla="*/ 353158 h 390874"/>
                  <a:gd name="connsiteX17" fmla="*/ 433989 w 673050"/>
                  <a:gd name="connsiteY17" fmla="*/ 356587 h 390874"/>
                  <a:gd name="connsiteX18" fmla="*/ 433989 w 673050"/>
                  <a:gd name="connsiteY18" fmla="*/ 387445 h 390874"/>
                  <a:gd name="connsiteX19" fmla="*/ 250095 w 673050"/>
                  <a:gd name="connsiteY19" fmla="*/ 387445 h 390874"/>
                  <a:gd name="connsiteX20" fmla="*/ 250095 w 673050"/>
                  <a:gd name="connsiteY20" fmla="*/ 356587 h 390874"/>
                  <a:gd name="connsiteX21" fmla="*/ 286874 w 673050"/>
                  <a:gd name="connsiteY21" fmla="*/ 353158 h 390874"/>
                  <a:gd name="connsiteX22" fmla="*/ 297907 w 673050"/>
                  <a:gd name="connsiteY22" fmla="*/ 346301 h 390874"/>
                  <a:gd name="connsiteX23" fmla="*/ 301585 w 673050"/>
                  <a:gd name="connsiteY23" fmla="*/ 336015 h 390874"/>
                  <a:gd name="connsiteX24" fmla="*/ 301585 w 673050"/>
                  <a:gd name="connsiteY24" fmla="*/ 130291 h 390874"/>
                  <a:gd name="connsiteX25" fmla="*/ 297907 w 673050"/>
                  <a:gd name="connsiteY25" fmla="*/ 99433 h 390874"/>
                  <a:gd name="connsiteX26" fmla="*/ 286874 w 673050"/>
                  <a:gd name="connsiteY26" fmla="*/ 75432 h 390874"/>
                  <a:gd name="connsiteX27" fmla="*/ 264807 w 673050"/>
                  <a:gd name="connsiteY27" fmla="*/ 61717 h 390874"/>
                  <a:gd name="connsiteX28" fmla="*/ 231706 w 673050"/>
                  <a:gd name="connsiteY28" fmla="*/ 54860 h 390874"/>
                  <a:gd name="connsiteX29" fmla="*/ 205961 w 673050"/>
                  <a:gd name="connsiteY29" fmla="*/ 58288 h 390874"/>
                  <a:gd name="connsiteX30" fmla="*/ 180216 w 673050"/>
                  <a:gd name="connsiteY30" fmla="*/ 65146 h 390874"/>
                  <a:gd name="connsiteX31" fmla="*/ 158149 w 673050"/>
                  <a:gd name="connsiteY31" fmla="*/ 72003 h 390874"/>
                  <a:gd name="connsiteX32" fmla="*/ 139759 w 673050"/>
                  <a:gd name="connsiteY32" fmla="*/ 78861 h 390874"/>
                  <a:gd name="connsiteX33" fmla="*/ 139759 w 673050"/>
                  <a:gd name="connsiteY33" fmla="*/ 336015 h 390874"/>
                  <a:gd name="connsiteX34" fmla="*/ 143437 w 673050"/>
                  <a:gd name="connsiteY34" fmla="*/ 346301 h 390874"/>
                  <a:gd name="connsiteX35" fmla="*/ 154470 w 673050"/>
                  <a:gd name="connsiteY35" fmla="*/ 353158 h 390874"/>
                  <a:gd name="connsiteX36" fmla="*/ 191249 w 673050"/>
                  <a:gd name="connsiteY36" fmla="*/ 356587 h 390874"/>
                  <a:gd name="connsiteX37" fmla="*/ 191249 w 673050"/>
                  <a:gd name="connsiteY37" fmla="*/ 387445 h 390874"/>
                  <a:gd name="connsiteX38" fmla="*/ 0 w 673050"/>
                  <a:gd name="connsiteY38" fmla="*/ 387445 h 390874"/>
                  <a:gd name="connsiteX39" fmla="*/ 0 w 673050"/>
                  <a:gd name="connsiteY39" fmla="*/ 356587 h 390874"/>
                  <a:gd name="connsiteX40" fmla="*/ 40457 w 673050"/>
                  <a:gd name="connsiteY40" fmla="*/ 353158 h 390874"/>
                  <a:gd name="connsiteX41" fmla="*/ 51490 w 673050"/>
                  <a:gd name="connsiteY41" fmla="*/ 346301 h 390874"/>
                  <a:gd name="connsiteX42" fmla="*/ 55168 w 673050"/>
                  <a:gd name="connsiteY42" fmla="*/ 336015 h 390874"/>
                  <a:gd name="connsiteX43" fmla="*/ 55168 w 673050"/>
                  <a:gd name="connsiteY43" fmla="*/ 65146 h 390874"/>
                  <a:gd name="connsiteX44" fmla="*/ 0 w 673050"/>
                  <a:gd name="connsiteY44" fmla="*/ 65146 h 390874"/>
                  <a:gd name="connsiteX45" fmla="*/ 0 w 673050"/>
                  <a:gd name="connsiteY45" fmla="*/ 41145 h 390874"/>
                  <a:gd name="connsiteX46" fmla="*/ 102980 w 673050"/>
                  <a:gd name="connsiteY46" fmla="*/ 10286 h 390874"/>
                  <a:gd name="connsiteX47" fmla="*/ 136081 w 673050"/>
                  <a:gd name="connsiteY47" fmla="*/ 10286 h 390874"/>
                  <a:gd name="connsiteX48" fmla="*/ 136081 w 673050"/>
                  <a:gd name="connsiteY48" fmla="*/ 48002 h 390874"/>
                  <a:gd name="connsiteX49" fmla="*/ 165504 w 673050"/>
                  <a:gd name="connsiteY49" fmla="*/ 30858 h 390874"/>
                  <a:gd name="connsiteX50" fmla="*/ 202283 w 673050"/>
                  <a:gd name="connsiteY50" fmla="*/ 13715 h 390874"/>
                  <a:gd name="connsiteX51" fmla="*/ 239062 w 673050"/>
                  <a:gd name="connsiteY51" fmla="*/ 3429 h 390874"/>
                  <a:gd name="connsiteX52" fmla="*/ 272162 w 673050"/>
                  <a:gd name="connsiteY52" fmla="*/ 0 h 390874"/>
                  <a:gd name="connsiteX53" fmla="*/ 305263 w 673050"/>
                  <a:gd name="connsiteY53" fmla="*/ 3429 h 390874"/>
                  <a:gd name="connsiteX54" fmla="*/ 331008 w 673050"/>
                  <a:gd name="connsiteY54" fmla="*/ 17144 h 390874"/>
                  <a:gd name="connsiteX55" fmla="*/ 349398 w 673050"/>
                  <a:gd name="connsiteY55" fmla="*/ 34287 h 390874"/>
                  <a:gd name="connsiteX56" fmla="*/ 364109 w 673050"/>
                  <a:gd name="connsiteY56" fmla="*/ 54860 h 390874"/>
                  <a:gd name="connsiteX57" fmla="*/ 393532 w 673050"/>
                  <a:gd name="connsiteY57" fmla="*/ 37716 h 390874"/>
                  <a:gd name="connsiteX58" fmla="*/ 430311 w 673050"/>
                  <a:gd name="connsiteY58" fmla="*/ 20572 h 390874"/>
                  <a:gd name="connsiteX59" fmla="*/ 470767 w 673050"/>
                  <a:gd name="connsiteY59" fmla="*/ 6857 h 390874"/>
                  <a:gd name="connsiteX60" fmla="*/ 507546 w 673050"/>
                  <a:gd name="connsiteY60" fmla="*/ 0 h 390874"/>
                  <a:gd name="connsiteX61" fmla="*/ 562714 w 673050"/>
                  <a:gd name="connsiteY61" fmla="*/ 10286 h 390874"/>
                  <a:gd name="connsiteX62" fmla="*/ 595815 w 673050"/>
                  <a:gd name="connsiteY62" fmla="*/ 37716 h 390874"/>
                  <a:gd name="connsiteX63" fmla="*/ 614204 w 673050"/>
                  <a:gd name="connsiteY63" fmla="*/ 75432 h 390874"/>
                  <a:gd name="connsiteX64" fmla="*/ 617882 w 673050"/>
                  <a:gd name="connsiteY64" fmla="*/ 116576 h 390874"/>
                  <a:gd name="connsiteX65" fmla="*/ 617882 w 673050"/>
                  <a:gd name="connsiteY65" fmla="*/ 332586 h 390874"/>
                  <a:gd name="connsiteX66" fmla="*/ 621560 w 673050"/>
                  <a:gd name="connsiteY66" fmla="*/ 342872 h 390874"/>
                  <a:gd name="connsiteX67" fmla="*/ 632593 w 673050"/>
                  <a:gd name="connsiteY67" fmla="*/ 349729 h 390874"/>
                  <a:gd name="connsiteX68" fmla="*/ 673050 w 673050"/>
                  <a:gd name="connsiteY68" fmla="*/ 353158 h 390874"/>
                  <a:gd name="connsiteX69" fmla="*/ 673050 w 673050"/>
                  <a:gd name="connsiteY69" fmla="*/ 384017 h 390874"/>
                  <a:gd name="connsiteX70" fmla="*/ 492834 w 673050"/>
                  <a:gd name="connsiteY70" fmla="*/ 384017 h 39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73050" h="390874">
                    <a:moveTo>
                      <a:pt x="492834" y="390874"/>
                    </a:moveTo>
                    <a:lnTo>
                      <a:pt x="492834" y="360016"/>
                    </a:lnTo>
                    <a:lnTo>
                      <a:pt x="529613" y="356587"/>
                    </a:lnTo>
                    <a:cubicBezTo>
                      <a:pt x="533291" y="356587"/>
                      <a:pt x="540647" y="353158"/>
                      <a:pt x="540647" y="349729"/>
                    </a:cubicBezTo>
                    <a:cubicBezTo>
                      <a:pt x="544325" y="346301"/>
                      <a:pt x="544325" y="342872"/>
                      <a:pt x="544325" y="339443"/>
                    </a:cubicBezTo>
                    <a:lnTo>
                      <a:pt x="544325" y="140578"/>
                    </a:lnTo>
                    <a:cubicBezTo>
                      <a:pt x="544325" y="126863"/>
                      <a:pt x="544325" y="116576"/>
                      <a:pt x="540647" y="106290"/>
                    </a:cubicBezTo>
                    <a:cubicBezTo>
                      <a:pt x="536969" y="96004"/>
                      <a:pt x="533291" y="89147"/>
                      <a:pt x="529613" y="82289"/>
                    </a:cubicBezTo>
                    <a:cubicBezTo>
                      <a:pt x="522257" y="75432"/>
                      <a:pt x="514902" y="68574"/>
                      <a:pt x="507546" y="65146"/>
                    </a:cubicBezTo>
                    <a:cubicBezTo>
                      <a:pt x="496512" y="61717"/>
                      <a:pt x="485479" y="58288"/>
                      <a:pt x="470767" y="58288"/>
                    </a:cubicBezTo>
                    <a:cubicBezTo>
                      <a:pt x="463412" y="58288"/>
                      <a:pt x="456056" y="58288"/>
                      <a:pt x="448700" y="58288"/>
                    </a:cubicBezTo>
                    <a:cubicBezTo>
                      <a:pt x="441344" y="58288"/>
                      <a:pt x="433989" y="61717"/>
                      <a:pt x="426633" y="61717"/>
                    </a:cubicBezTo>
                    <a:cubicBezTo>
                      <a:pt x="419277" y="65146"/>
                      <a:pt x="411921" y="65146"/>
                      <a:pt x="404566" y="68574"/>
                    </a:cubicBezTo>
                    <a:cubicBezTo>
                      <a:pt x="397210" y="72003"/>
                      <a:pt x="389854" y="75432"/>
                      <a:pt x="382498" y="78861"/>
                    </a:cubicBezTo>
                    <a:lnTo>
                      <a:pt x="382498" y="336015"/>
                    </a:lnTo>
                    <a:cubicBezTo>
                      <a:pt x="382498" y="339443"/>
                      <a:pt x="382498" y="346301"/>
                      <a:pt x="386176" y="346301"/>
                    </a:cubicBezTo>
                    <a:cubicBezTo>
                      <a:pt x="389854" y="349729"/>
                      <a:pt x="393532" y="349729"/>
                      <a:pt x="397210" y="353158"/>
                    </a:cubicBezTo>
                    <a:lnTo>
                      <a:pt x="433989" y="356587"/>
                    </a:lnTo>
                    <a:lnTo>
                      <a:pt x="433989" y="387445"/>
                    </a:lnTo>
                    <a:lnTo>
                      <a:pt x="250095" y="387445"/>
                    </a:lnTo>
                    <a:lnTo>
                      <a:pt x="250095" y="356587"/>
                    </a:lnTo>
                    <a:lnTo>
                      <a:pt x="286874" y="353158"/>
                    </a:lnTo>
                    <a:cubicBezTo>
                      <a:pt x="290552" y="353158"/>
                      <a:pt x="297907" y="349729"/>
                      <a:pt x="297907" y="346301"/>
                    </a:cubicBezTo>
                    <a:cubicBezTo>
                      <a:pt x="301585" y="342872"/>
                      <a:pt x="301585" y="339443"/>
                      <a:pt x="301585" y="336015"/>
                    </a:cubicBezTo>
                    <a:lnTo>
                      <a:pt x="301585" y="130291"/>
                    </a:lnTo>
                    <a:cubicBezTo>
                      <a:pt x="301585" y="120005"/>
                      <a:pt x="301585" y="109719"/>
                      <a:pt x="297907" y="99433"/>
                    </a:cubicBezTo>
                    <a:cubicBezTo>
                      <a:pt x="294230" y="89147"/>
                      <a:pt x="290552" y="82289"/>
                      <a:pt x="286874" y="75432"/>
                    </a:cubicBezTo>
                    <a:cubicBezTo>
                      <a:pt x="279518" y="68574"/>
                      <a:pt x="272162" y="65146"/>
                      <a:pt x="264807" y="61717"/>
                    </a:cubicBezTo>
                    <a:cubicBezTo>
                      <a:pt x="253773" y="58288"/>
                      <a:pt x="242739" y="54860"/>
                      <a:pt x="231706" y="54860"/>
                    </a:cubicBezTo>
                    <a:cubicBezTo>
                      <a:pt x="224350" y="54860"/>
                      <a:pt x="216994" y="54860"/>
                      <a:pt x="205961" y="58288"/>
                    </a:cubicBezTo>
                    <a:cubicBezTo>
                      <a:pt x="198605" y="58288"/>
                      <a:pt x="187571" y="61717"/>
                      <a:pt x="180216" y="65146"/>
                    </a:cubicBezTo>
                    <a:cubicBezTo>
                      <a:pt x="172860" y="68574"/>
                      <a:pt x="165504" y="68574"/>
                      <a:pt x="158149" y="72003"/>
                    </a:cubicBezTo>
                    <a:cubicBezTo>
                      <a:pt x="150793" y="75432"/>
                      <a:pt x="143437" y="78861"/>
                      <a:pt x="139759" y="78861"/>
                    </a:cubicBezTo>
                    <a:lnTo>
                      <a:pt x="139759" y="336015"/>
                    </a:lnTo>
                    <a:cubicBezTo>
                      <a:pt x="139759" y="339443"/>
                      <a:pt x="139759" y="346301"/>
                      <a:pt x="143437" y="346301"/>
                    </a:cubicBezTo>
                    <a:cubicBezTo>
                      <a:pt x="147115" y="349729"/>
                      <a:pt x="150793" y="349729"/>
                      <a:pt x="154470" y="353158"/>
                    </a:cubicBezTo>
                    <a:lnTo>
                      <a:pt x="191249" y="356587"/>
                    </a:lnTo>
                    <a:lnTo>
                      <a:pt x="191249" y="387445"/>
                    </a:lnTo>
                    <a:lnTo>
                      <a:pt x="0" y="387445"/>
                    </a:lnTo>
                    <a:lnTo>
                      <a:pt x="0" y="356587"/>
                    </a:lnTo>
                    <a:lnTo>
                      <a:pt x="40457" y="353158"/>
                    </a:lnTo>
                    <a:cubicBezTo>
                      <a:pt x="44134" y="353158"/>
                      <a:pt x="51490" y="349729"/>
                      <a:pt x="51490" y="346301"/>
                    </a:cubicBezTo>
                    <a:cubicBezTo>
                      <a:pt x="55168" y="342872"/>
                      <a:pt x="55168" y="339443"/>
                      <a:pt x="55168" y="336015"/>
                    </a:cubicBezTo>
                    <a:lnTo>
                      <a:pt x="55168" y="65146"/>
                    </a:lnTo>
                    <a:lnTo>
                      <a:pt x="0" y="65146"/>
                    </a:lnTo>
                    <a:lnTo>
                      <a:pt x="0" y="41145"/>
                    </a:lnTo>
                    <a:lnTo>
                      <a:pt x="102980" y="10286"/>
                    </a:lnTo>
                    <a:lnTo>
                      <a:pt x="136081" y="10286"/>
                    </a:lnTo>
                    <a:lnTo>
                      <a:pt x="136081" y="48002"/>
                    </a:lnTo>
                    <a:cubicBezTo>
                      <a:pt x="147115" y="41145"/>
                      <a:pt x="154470" y="37716"/>
                      <a:pt x="165504" y="30858"/>
                    </a:cubicBezTo>
                    <a:cubicBezTo>
                      <a:pt x="176538" y="24001"/>
                      <a:pt x="187571" y="20572"/>
                      <a:pt x="202283" y="13715"/>
                    </a:cubicBezTo>
                    <a:cubicBezTo>
                      <a:pt x="213317" y="10286"/>
                      <a:pt x="228028" y="3429"/>
                      <a:pt x="239062" y="3429"/>
                    </a:cubicBezTo>
                    <a:cubicBezTo>
                      <a:pt x="250095" y="0"/>
                      <a:pt x="261129" y="0"/>
                      <a:pt x="272162" y="0"/>
                    </a:cubicBezTo>
                    <a:cubicBezTo>
                      <a:pt x="283196" y="0"/>
                      <a:pt x="294230" y="0"/>
                      <a:pt x="305263" y="3429"/>
                    </a:cubicBezTo>
                    <a:cubicBezTo>
                      <a:pt x="316297" y="6857"/>
                      <a:pt x="323653" y="10286"/>
                      <a:pt x="331008" y="17144"/>
                    </a:cubicBezTo>
                    <a:cubicBezTo>
                      <a:pt x="338364" y="24001"/>
                      <a:pt x="345720" y="27430"/>
                      <a:pt x="349398" y="34287"/>
                    </a:cubicBezTo>
                    <a:cubicBezTo>
                      <a:pt x="356753" y="41145"/>
                      <a:pt x="360431" y="48002"/>
                      <a:pt x="364109" y="54860"/>
                    </a:cubicBezTo>
                    <a:lnTo>
                      <a:pt x="393532" y="37716"/>
                    </a:lnTo>
                    <a:cubicBezTo>
                      <a:pt x="404566" y="30858"/>
                      <a:pt x="419277" y="24001"/>
                      <a:pt x="430311" y="20572"/>
                    </a:cubicBezTo>
                    <a:cubicBezTo>
                      <a:pt x="445022" y="13715"/>
                      <a:pt x="456056" y="10286"/>
                      <a:pt x="470767" y="6857"/>
                    </a:cubicBezTo>
                    <a:cubicBezTo>
                      <a:pt x="485479" y="3429"/>
                      <a:pt x="496512" y="0"/>
                      <a:pt x="507546" y="0"/>
                    </a:cubicBezTo>
                    <a:cubicBezTo>
                      <a:pt x="529613" y="0"/>
                      <a:pt x="548002" y="3429"/>
                      <a:pt x="562714" y="10286"/>
                    </a:cubicBezTo>
                    <a:cubicBezTo>
                      <a:pt x="577425" y="17144"/>
                      <a:pt x="588459" y="27430"/>
                      <a:pt x="595815" y="37716"/>
                    </a:cubicBezTo>
                    <a:cubicBezTo>
                      <a:pt x="603170" y="48002"/>
                      <a:pt x="610527" y="61717"/>
                      <a:pt x="614204" y="75432"/>
                    </a:cubicBezTo>
                    <a:cubicBezTo>
                      <a:pt x="617882" y="89147"/>
                      <a:pt x="617882" y="102862"/>
                      <a:pt x="617882" y="116576"/>
                    </a:cubicBezTo>
                    <a:lnTo>
                      <a:pt x="617882" y="332586"/>
                    </a:lnTo>
                    <a:cubicBezTo>
                      <a:pt x="617882" y="336015"/>
                      <a:pt x="617882" y="342872"/>
                      <a:pt x="621560" y="342872"/>
                    </a:cubicBezTo>
                    <a:cubicBezTo>
                      <a:pt x="625238" y="346301"/>
                      <a:pt x="628916" y="346301"/>
                      <a:pt x="632593" y="349729"/>
                    </a:cubicBezTo>
                    <a:lnTo>
                      <a:pt x="673050" y="353158"/>
                    </a:lnTo>
                    <a:lnTo>
                      <a:pt x="673050" y="384017"/>
                    </a:lnTo>
                    <a:lnTo>
                      <a:pt x="492834" y="384017"/>
                    </a:lnTo>
                  </a:path>
                </a:pathLst>
              </a:custGeom>
              <a:grpFill/>
              <a:ln w="36746" cap="flat">
                <a:noFill/>
                <a:prstDash val="solid"/>
                <a:miter/>
              </a:ln>
            </p:spPr>
            <p:txBody>
              <a:bodyPr rtlCol="0" anchor="ctr"/>
              <a:lstStyle/>
              <a:p>
                <a:endParaRPr lang="en-US" sz="840"/>
              </a:p>
            </p:txBody>
          </p:sp>
          <p:sp>
            <p:nvSpPr>
              <p:cNvPr id="22" name="Freeform 21">
                <a:extLst>
                  <a:ext uri="{FF2B5EF4-FFF2-40B4-BE49-F238E27FC236}">
                    <a16:creationId xmlns:a16="http://schemas.microsoft.com/office/drawing/2014/main" id="{D45AA236-7357-3FEB-E76B-4057D80E7679}"/>
                  </a:ext>
                </a:extLst>
              </p:cNvPr>
              <p:cNvSpPr/>
              <p:nvPr/>
            </p:nvSpPr>
            <p:spPr>
              <a:xfrm>
                <a:off x="11350237" y="6290862"/>
                <a:ext cx="404565" cy="390874"/>
              </a:xfrm>
              <a:custGeom>
                <a:avLst/>
                <a:gdLst>
                  <a:gd name="connsiteX0" fmla="*/ 404566 w 404565"/>
                  <a:gd name="connsiteY0" fmla="*/ 195437 h 390874"/>
                  <a:gd name="connsiteX1" fmla="*/ 389854 w 404565"/>
                  <a:gd name="connsiteY1" fmla="*/ 274298 h 390874"/>
                  <a:gd name="connsiteX2" fmla="*/ 349398 w 404565"/>
                  <a:gd name="connsiteY2" fmla="*/ 336015 h 390874"/>
                  <a:gd name="connsiteX3" fmla="*/ 286874 w 404565"/>
                  <a:gd name="connsiteY3" fmla="*/ 377159 h 390874"/>
                  <a:gd name="connsiteX4" fmla="*/ 202283 w 404565"/>
                  <a:gd name="connsiteY4" fmla="*/ 390874 h 390874"/>
                  <a:gd name="connsiteX5" fmla="*/ 117692 w 404565"/>
                  <a:gd name="connsiteY5" fmla="*/ 377159 h 390874"/>
                  <a:gd name="connsiteX6" fmla="*/ 55168 w 404565"/>
                  <a:gd name="connsiteY6" fmla="*/ 336015 h 390874"/>
                  <a:gd name="connsiteX7" fmla="*/ 14711 w 404565"/>
                  <a:gd name="connsiteY7" fmla="*/ 274298 h 390874"/>
                  <a:gd name="connsiteX8" fmla="*/ 0 w 404565"/>
                  <a:gd name="connsiteY8" fmla="*/ 195437 h 390874"/>
                  <a:gd name="connsiteX9" fmla="*/ 14711 w 404565"/>
                  <a:gd name="connsiteY9" fmla="*/ 116576 h 390874"/>
                  <a:gd name="connsiteX10" fmla="*/ 55168 w 404565"/>
                  <a:gd name="connsiteY10" fmla="*/ 54860 h 390874"/>
                  <a:gd name="connsiteX11" fmla="*/ 117692 w 404565"/>
                  <a:gd name="connsiteY11" fmla="*/ 13715 h 390874"/>
                  <a:gd name="connsiteX12" fmla="*/ 202283 w 404565"/>
                  <a:gd name="connsiteY12" fmla="*/ 0 h 390874"/>
                  <a:gd name="connsiteX13" fmla="*/ 286874 w 404565"/>
                  <a:gd name="connsiteY13" fmla="*/ 17144 h 390874"/>
                  <a:gd name="connsiteX14" fmla="*/ 349398 w 404565"/>
                  <a:gd name="connsiteY14" fmla="*/ 58288 h 390874"/>
                  <a:gd name="connsiteX15" fmla="*/ 389854 w 404565"/>
                  <a:gd name="connsiteY15" fmla="*/ 120005 h 390874"/>
                  <a:gd name="connsiteX16" fmla="*/ 404566 w 404565"/>
                  <a:gd name="connsiteY16" fmla="*/ 195437 h 390874"/>
                  <a:gd name="connsiteX17" fmla="*/ 316297 w 404565"/>
                  <a:gd name="connsiteY17" fmla="*/ 195437 h 390874"/>
                  <a:gd name="connsiteX18" fmla="*/ 308941 w 404565"/>
                  <a:gd name="connsiteY18" fmla="*/ 133720 h 390874"/>
                  <a:gd name="connsiteX19" fmla="*/ 286874 w 404565"/>
                  <a:gd name="connsiteY19" fmla="*/ 82289 h 390874"/>
                  <a:gd name="connsiteX20" fmla="*/ 253773 w 404565"/>
                  <a:gd name="connsiteY20" fmla="*/ 48002 h 390874"/>
                  <a:gd name="connsiteX21" fmla="*/ 205961 w 404565"/>
                  <a:gd name="connsiteY21" fmla="*/ 34287 h 390874"/>
                  <a:gd name="connsiteX22" fmla="*/ 154470 w 404565"/>
                  <a:gd name="connsiteY22" fmla="*/ 48002 h 390874"/>
                  <a:gd name="connsiteX23" fmla="*/ 117692 w 404565"/>
                  <a:gd name="connsiteY23" fmla="*/ 82289 h 390874"/>
                  <a:gd name="connsiteX24" fmla="*/ 95625 w 404565"/>
                  <a:gd name="connsiteY24" fmla="*/ 133720 h 390874"/>
                  <a:gd name="connsiteX25" fmla="*/ 88269 w 404565"/>
                  <a:gd name="connsiteY25" fmla="*/ 195437 h 390874"/>
                  <a:gd name="connsiteX26" fmla="*/ 95625 w 404565"/>
                  <a:gd name="connsiteY26" fmla="*/ 257154 h 390874"/>
                  <a:gd name="connsiteX27" fmla="*/ 117692 w 404565"/>
                  <a:gd name="connsiteY27" fmla="*/ 308585 h 390874"/>
                  <a:gd name="connsiteX28" fmla="*/ 150793 w 404565"/>
                  <a:gd name="connsiteY28" fmla="*/ 346301 h 390874"/>
                  <a:gd name="connsiteX29" fmla="*/ 198605 w 404565"/>
                  <a:gd name="connsiteY29" fmla="*/ 360016 h 390874"/>
                  <a:gd name="connsiteX30" fmla="*/ 250095 w 404565"/>
                  <a:gd name="connsiteY30" fmla="*/ 346301 h 390874"/>
                  <a:gd name="connsiteX31" fmla="*/ 286874 w 404565"/>
                  <a:gd name="connsiteY31" fmla="*/ 312014 h 390874"/>
                  <a:gd name="connsiteX32" fmla="*/ 308941 w 404565"/>
                  <a:gd name="connsiteY32" fmla="*/ 260583 h 390874"/>
                  <a:gd name="connsiteX33" fmla="*/ 316297 w 404565"/>
                  <a:gd name="connsiteY33" fmla="*/ 195437 h 39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565" h="390874">
                    <a:moveTo>
                      <a:pt x="404566" y="195437"/>
                    </a:moveTo>
                    <a:cubicBezTo>
                      <a:pt x="404566" y="222867"/>
                      <a:pt x="400888" y="250297"/>
                      <a:pt x="389854" y="274298"/>
                    </a:cubicBezTo>
                    <a:cubicBezTo>
                      <a:pt x="378820" y="298299"/>
                      <a:pt x="367787" y="318871"/>
                      <a:pt x="349398" y="336015"/>
                    </a:cubicBezTo>
                    <a:cubicBezTo>
                      <a:pt x="331008" y="353158"/>
                      <a:pt x="312619" y="366873"/>
                      <a:pt x="286874" y="377159"/>
                    </a:cubicBezTo>
                    <a:cubicBezTo>
                      <a:pt x="261129" y="387445"/>
                      <a:pt x="235383" y="390874"/>
                      <a:pt x="202283" y="390874"/>
                    </a:cubicBezTo>
                    <a:cubicBezTo>
                      <a:pt x="169182" y="390874"/>
                      <a:pt x="143437" y="387445"/>
                      <a:pt x="117692" y="377159"/>
                    </a:cubicBezTo>
                    <a:cubicBezTo>
                      <a:pt x="91947" y="366873"/>
                      <a:pt x="73557" y="353158"/>
                      <a:pt x="55168" y="336015"/>
                    </a:cubicBezTo>
                    <a:cubicBezTo>
                      <a:pt x="36779" y="318871"/>
                      <a:pt x="25745" y="298299"/>
                      <a:pt x="14711" y="274298"/>
                    </a:cubicBezTo>
                    <a:cubicBezTo>
                      <a:pt x="7356" y="250297"/>
                      <a:pt x="0" y="222867"/>
                      <a:pt x="0" y="195437"/>
                    </a:cubicBezTo>
                    <a:cubicBezTo>
                      <a:pt x="0" y="168007"/>
                      <a:pt x="3678" y="140578"/>
                      <a:pt x="14711" y="116576"/>
                    </a:cubicBezTo>
                    <a:cubicBezTo>
                      <a:pt x="25745" y="92575"/>
                      <a:pt x="36779" y="72003"/>
                      <a:pt x="55168" y="54860"/>
                    </a:cubicBezTo>
                    <a:cubicBezTo>
                      <a:pt x="73557" y="37716"/>
                      <a:pt x="95625" y="24001"/>
                      <a:pt x="117692" y="13715"/>
                    </a:cubicBezTo>
                    <a:cubicBezTo>
                      <a:pt x="143437" y="3429"/>
                      <a:pt x="169182" y="0"/>
                      <a:pt x="202283" y="0"/>
                    </a:cubicBezTo>
                    <a:cubicBezTo>
                      <a:pt x="235383" y="0"/>
                      <a:pt x="261129" y="6857"/>
                      <a:pt x="286874" y="17144"/>
                    </a:cubicBezTo>
                    <a:cubicBezTo>
                      <a:pt x="312619" y="27430"/>
                      <a:pt x="331008" y="41145"/>
                      <a:pt x="349398" y="58288"/>
                    </a:cubicBezTo>
                    <a:cubicBezTo>
                      <a:pt x="367787" y="75432"/>
                      <a:pt x="378820" y="96004"/>
                      <a:pt x="389854" y="120005"/>
                    </a:cubicBezTo>
                    <a:cubicBezTo>
                      <a:pt x="400888" y="144006"/>
                      <a:pt x="404566" y="168007"/>
                      <a:pt x="404566" y="195437"/>
                    </a:cubicBezTo>
                    <a:moveTo>
                      <a:pt x="316297" y="195437"/>
                    </a:moveTo>
                    <a:cubicBezTo>
                      <a:pt x="316297" y="174865"/>
                      <a:pt x="312619" y="154292"/>
                      <a:pt x="308941" y="133720"/>
                    </a:cubicBezTo>
                    <a:cubicBezTo>
                      <a:pt x="305263" y="113148"/>
                      <a:pt x="297907" y="96004"/>
                      <a:pt x="286874" y="82289"/>
                    </a:cubicBezTo>
                    <a:cubicBezTo>
                      <a:pt x="275840" y="68574"/>
                      <a:pt x="264807" y="54860"/>
                      <a:pt x="253773" y="48002"/>
                    </a:cubicBezTo>
                    <a:cubicBezTo>
                      <a:pt x="239062" y="37716"/>
                      <a:pt x="224350" y="34287"/>
                      <a:pt x="205961" y="34287"/>
                    </a:cubicBezTo>
                    <a:cubicBezTo>
                      <a:pt x="187571" y="34287"/>
                      <a:pt x="169182" y="37716"/>
                      <a:pt x="154470" y="48002"/>
                    </a:cubicBezTo>
                    <a:cubicBezTo>
                      <a:pt x="139759" y="58288"/>
                      <a:pt x="128725" y="68574"/>
                      <a:pt x="117692" y="82289"/>
                    </a:cubicBezTo>
                    <a:cubicBezTo>
                      <a:pt x="110336" y="96004"/>
                      <a:pt x="102980" y="113148"/>
                      <a:pt x="95625" y="133720"/>
                    </a:cubicBezTo>
                    <a:cubicBezTo>
                      <a:pt x="91947" y="154292"/>
                      <a:pt x="88269" y="174865"/>
                      <a:pt x="88269" y="195437"/>
                    </a:cubicBezTo>
                    <a:cubicBezTo>
                      <a:pt x="88269" y="216009"/>
                      <a:pt x="91947" y="236582"/>
                      <a:pt x="95625" y="257154"/>
                    </a:cubicBezTo>
                    <a:cubicBezTo>
                      <a:pt x="99302" y="277726"/>
                      <a:pt x="106658" y="294870"/>
                      <a:pt x="117692" y="308585"/>
                    </a:cubicBezTo>
                    <a:cubicBezTo>
                      <a:pt x="128725" y="322300"/>
                      <a:pt x="139759" y="336015"/>
                      <a:pt x="150793" y="346301"/>
                    </a:cubicBezTo>
                    <a:cubicBezTo>
                      <a:pt x="165504" y="356587"/>
                      <a:pt x="180215" y="360016"/>
                      <a:pt x="198605" y="360016"/>
                    </a:cubicBezTo>
                    <a:cubicBezTo>
                      <a:pt x="216994" y="360016"/>
                      <a:pt x="235383" y="356587"/>
                      <a:pt x="250095" y="346301"/>
                    </a:cubicBezTo>
                    <a:cubicBezTo>
                      <a:pt x="264807" y="336015"/>
                      <a:pt x="275840" y="325728"/>
                      <a:pt x="286874" y="312014"/>
                    </a:cubicBezTo>
                    <a:cubicBezTo>
                      <a:pt x="294230" y="298299"/>
                      <a:pt x="301585" y="281155"/>
                      <a:pt x="308941" y="260583"/>
                    </a:cubicBezTo>
                    <a:cubicBezTo>
                      <a:pt x="316297" y="236582"/>
                      <a:pt x="316297" y="216009"/>
                      <a:pt x="316297" y="195437"/>
                    </a:cubicBezTo>
                  </a:path>
                </a:pathLst>
              </a:custGeom>
              <a:grpFill/>
              <a:ln w="36746" cap="flat">
                <a:noFill/>
                <a:prstDash val="solid"/>
                <a:miter/>
              </a:ln>
            </p:spPr>
            <p:txBody>
              <a:bodyPr rtlCol="0" anchor="ctr"/>
              <a:lstStyle/>
              <a:p>
                <a:endParaRPr lang="en-US" sz="840"/>
              </a:p>
            </p:txBody>
          </p:sp>
          <p:sp>
            <p:nvSpPr>
              <p:cNvPr id="23" name="Freeform 22">
                <a:extLst>
                  <a:ext uri="{FF2B5EF4-FFF2-40B4-BE49-F238E27FC236}">
                    <a16:creationId xmlns:a16="http://schemas.microsoft.com/office/drawing/2014/main" id="{AEA7F6DA-CF27-B7F8-39F2-8D728008C844}"/>
                  </a:ext>
                </a:extLst>
              </p:cNvPr>
              <p:cNvSpPr/>
              <p:nvPr/>
            </p:nvSpPr>
            <p:spPr>
              <a:xfrm>
                <a:off x="10890503" y="6095425"/>
                <a:ext cx="452377" cy="579453"/>
              </a:xfrm>
              <a:custGeom>
                <a:avLst/>
                <a:gdLst>
                  <a:gd name="connsiteX0" fmla="*/ 264807 w 452377"/>
                  <a:gd name="connsiteY0" fmla="*/ 579454 h 579453"/>
                  <a:gd name="connsiteX1" fmla="*/ 264807 w 452377"/>
                  <a:gd name="connsiteY1" fmla="*/ 548595 h 579453"/>
                  <a:gd name="connsiteX2" fmla="*/ 297907 w 452377"/>
                  <a:gd name="connsiteY2" fmla="*/ 545166 h 579453"/>
                  <a:gd name="connsiteX3" fmla="*/ 312619 w 452377"/>
                  <a:gd name="connsiteY3" fmla="*/ 538309 h 579453"/>
                  <a:gd name="connsiteX4" fmla="*/ 319975 w 452377"/>
                  <a:gd name="connsiteY4" fmla="*/ 528023 h 579453"/>
                  <a:gd name="connsiteX5" fmla="*/ 319975 w 452377"/>
                  <a:gd name="connsiteY5" fmla="*/ 325728 h 579453"/>
                  <a:gd name="connsiteX6" fmla="*/ 316297 w 452377"/>
                  <a:gd name="connsiteY6" fmla="*/ 294870 h 579453"/>
                  <a:gd name="connsiteX7" fmla="*/ 301585 w 452377"/>
                  <a:gd name="connsiteY7" fmla="*/ 270869 h 579453"/>
                  <a:gd name="connsiteX8" fmla="*/ 275840 w 452377"/>
                  <a:gd name="connsiteY8" fmla="*/ 253725 h 579453"/>
                  <a:gd name="connsiteX9" fmla="*/ 235383 w 452377"/>
                  <a:gd name="connsiteY9" fmla="*/ 246868 h 579453"/>
                  <a:gd name="connsiteX10" fmla="*/ 213316 w 452377"/>
                  <a:gd name="connsiteY10" fmla="*/ 246868 h 579453"/>
                  <a:gd name="connsiteX11" fmla="*/ 187571 w 452377"/>
                  <a:gd name="connsiteY11" fmla="*/ 250297 h 579453"/>
                  <a:gd name="connsiteX12" fmla="*/ 165504 w 452377"/>
                  <a:gd name="connsiteY12" fmla="*/ 257154 h 579453"/>
                  <a:gd name="connsiteX13" fmla="*/ 143437 w 452377"/>
                  <a:gd name="connsiteY13" fmla="*/ 267440 h 579453"/>
                  <a:gd name="connsiteX14" fmla="*/ 143437 w 452377"/>
                  <a:gd name="connsiteY14" fmla="*/ 524594 h 579453"/>
                  <a:gd name="connsiteX15" fmla="*/ 147115 w 452377"/>
                  <a:gd name="connsiteY15" fmla="*/ 534880 h 579453"/>
                  <a:gd name="connsiteX16" fmla="*/ 158148 w 452377"/>
                  <a:gd name="connsiteY16" fmla="*/ 541738 h 579453"/>
                  <a:gd name="connsiteX17" fmla="*/ 194927 w 452377"/>
                  <a:gd name="connsiteY17" fmla="*/ 545166 h 579453"/>
                  <a:gd name="connsiteX18" fmla="*/ 194927 w 452377"/>
                  <a:gd name="connsiteY18" fmla="*/ 576025 h 579453"/>
                  <a:gd name="connsiteX19" fmla="*/ 7356 w 452377"/>
                  <a:gd name="connsiteY19" fmla="*/ 576025 h 579453"/>
                  <a:gd name="connsiteX20" fmla="*/ 7356 w 452377"/>
                  <a:gd name="connsiteY20" fmla="*/ 545166 h 579453"/>
                  <a:gd name="connsiteX21" fmla="*/ 47812 w 452377"/>
                  <a:gd name="connsiteY21" fmla="*/ 541738 h 579453"/>
                  <a:gd name="connsiteX22" fmla="*/ 58846 w 452377"/>
                  <a:gd name="connsiteY22" fmla="*/ 534880 h 579453"/>
                  <a:gd name="connsiteX23" fmla="*/ 62524 w 452377"/>
                  <a:gd name="connsiteY23" fmla="*/ 524594 h 579453"/>
                  <a:gd name="connsiteX24" fmla="*/ 62524 w 452377"/>
                  <a:gd name="connsiteY24" fmla="*/ 58288 h 579453"/>
                  <a:gd name="connsiteX25" fmla="*/ 0 w 452377"/>
                  <a:gd name="connsiteY25" fmla="*/ 58288 h 579453"/>
                  <a:gd name="connsiteX26" fmla="*/ 0 w 452377"/>
                  <a:gd name="connsiteY26" fmla="*/ 30858 h 579453"/>
                  <a:gd name="connsiteX27" fmla="*/ 106658 w 452377"/>
                  <a:gd name="connsiteY27" fmla="*/ 0 h 579453"/>
                  <a:gd name="connsiteX28" fmla="*/ 139759 w 452377"/>
                  <a:gd name="connsiteY28" fmla="*/ 0 h 579453"/>
                  <a:gd name="connsiteX29" fmla="*/ 139759 w 452377"/>
                  <a:gd name="connsiteY29" fmla="*/ 240010 h 579453"/>
                  <a:gd name="connsiteX30" fmla="*/ 169182 w 452377"/>
                  <a:gd name="connsiteY30" fmla="*/ 226296 h 579453"/>
                  <a:gd name="connsiteX31" fmla="*/ 205961 w 452377"/>
                  <a:gd name="connsiteY31" fmla="*/ 209152 h 579453"/>
                  <a:gd name="connsiteX32" fmla="*/ 242739 w 452377"/>
                  <a:gd name="connsiteY32" fmla="*/ 195437 h 579453"/>
                  <a:gd name="connsiteX33" fmla="*/ 279518 w 452377"/>
                  <a:gd name="connsiteY33" fmla="*/ 188580 h 579453"/>
                  <a:gd name="connsiteX34" fmla="*/ 323652 w 452377"/>
                  <a:gd name="connsiteY34" fmla="*/ 195437 h 579453"/>
                  <a:gd name="connsiteX35" fmla="*/ 360431 w 452377"/>
                  <a:gd name="connsiteY35" fmla="*/ 216009 h 579453"/>
                  <a:gd name="connsiteX36" fmla="*/ 386176 w 452377"/>
                  <a:gd name="connsiteY36" fmla="*/ 253725 h 579453"/>
                  <a:gd name="connsiteX37" fmla="*/ 393532 w 452377"/>
                  <a:gd name="connsiteY37" fmla="*/ 305156 h 579453"/>
                  <a:gd name="connsiteX38" fmla="*/ 393532 w 452377"/>
                  <a:gd name="connsiteY38" fmla="*/ 524594 h 579453"/>
                  <a:gd name="connsiteX39" fmla="*/ 400888 w 452377"/>
                  <a:gd name="connsiteY39" fmla="*/ 534880 h 579453"/>
                  <a:gd name="connsiteX40" fmla="*/ 415599 w 452377"/>
                  <a:gd name="connsiteY40" fmla="*/ 541738 h 579453"/>
                  <a:gd name="connsiteX41" fmla="*/ 452378 w 452377"/>
                  <a:gd name="connsiteY41" fmla="*/ 545166 h 579453"/>
                  <a:gd name="connsiteX42" fmla="*/ 452378 w 452377"/>
                  <a:gd name="connsiteY42" fmla="*/ 576025 h 579453"/>
                  <a:gd name="connsiteX43" fmla="*/ 264807 w 452377"/>
                  <a:gd name="connsiteY43" fmla="*/ 576025 h 57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2377" h="579453">
                    <a:moveTo>
                      <a:pt x="264807" y="579454"/>
                    </a:moveTo>
                    <a:lnTo>
                      <a:pt x="264807" y="548595"/>
                    </a:lnTo>
                    <a:lnTo>
                      <a:pt x="297907" y="545166"/>
                    </a:lnTo>
                    <a:cubicBezTo>
                      <a:pt x="301585" y="545166"/>
                      <a:pt x="305263" y="541738"/>
                      <a:pt x="312619" y="538309"/>
                    </a:cubicBezTo>
                    <a:cubicBezTo>
                      <a:pt x="316297" y="534880"/>
                      <a:pt x="319975" y="531452"/>
                      <a:pt x="319975" y="528023"/>
                    </a:cubicBezTo>
                    <a:lnTo>
                      <a:pt x="319975" y="325728"/>
                    </a:lnTo>
                    <a:cubicBezTo>
                      <a:pt x="319975" y="315442"/>
                      <a:pt x="319975" y="305156"/>
                      <a:pt x="316297" y="294870"/>
                    </a:cubicBezTo>
                    <a:cubicBezTo>
                      <a:pt x="312619" y="284584"/>
                      <a:pt x="308941" y="277726"/>
                      <a:pt x="301585" y="270869"/>
                    </a:cubicBezTo>
                    <a:cubicBezTo>
                      <a:pt x="294230" y="264011"/>
                      <a:pt x="286874" y="257154"/>
                      <a:pt x="275840" y="253725"/>
                    </a:cubicBezTo>
                    <a:cubicBezTo>
                      <a:pt x="264807" y="250297"/>
                      <a:pt x="250095" y="246868"/>
                      <a:pt x="235383" y="246868"/>
                    </a:cubicBezTo>
                    <a:cubicBezTo>
                      <a:pt x="228028" y="246868"/>
                      <a:pt x="220672" y="246868"/>
                      <a:pt x="213316" y="246868"/>
                    </a:cubicBezTo>
                    <a:cubicBezTo>
                      <a:pt x="205961" y="246868"/>
                      <a:pt x="198605" y="250297"/>
                      <a:pt x="187571" y="250297"/>
                    </a:cubicBezTo>
                    <a:cubicBezTo>
                      <a:pt x="180215" y="253725"/>
                      <a:pt x="172860" y="253725"/>
                      <a:pt x="165504" y="257154"/>
                    </a:cubicBezTo>
                    <a:cubicBezTo>
                      <a:pt x="158148" y="260583"/>
                      <a:pt x="150793" y="264011"/>
                      <a:pt x="143437" y="267440"/>
                    </a:cubicBezTo>
                    <a:lnTo>
                      <a:pt x="143437" y="524594"/>
                    </a:lnTo>
                    <a:cubicBezTo>
                      <a:pt x="143437" y="528023"/>
                      <a:pt x="143437" y="534880"/>
                      <a:pt x="147115" y="534880"/>
                    </a:cubicBezTo>
                    <a:cubicBezTo>
                      <a:pt x="150793" y="538309"/>
                      <a:pt x="154470" y="538309"/>
                      <a:pt x="158148" y="541738"/>
                    </a:cubicBezTo>
                    <a:lnTo>
                      <a:pt x="194927" y="545166"/>
                    </a:lnTo>
                    <a:lnTo>
                      <a:pt x="194927" y="576025"/>
                    </a:lnTo>
                    <a:lnTo>
                      <a:pt x="7356" y="576025"/>
                    </a:lnTo>
                    <a:lnTo>
                      <a:pt x="7356" y="545166"/>
                    </a:lnTo>
                    <a:lnTo>
                      <a:pt x="47812" y="541738"/>
                    </a:lnTo>
                    <a:cubicBezTo>
                      <a:pt x="51490" y="541738"/>
                      <a:pt x="58846" y="538309"/>
                      <a:pt x="58846" y="534880"/>
                    </a:cubicBezTo>
                    <a:cubicBezTo>
                      <a:pt x="58846" y="531452"/>
                      <a:pt x="62524" y="528023"/>
                      <a:pt x="62524" y="524594"/>
                    </a:cubicBezTo>
                    <a:lnTo>
                      <a:pt x="62524" y="58288"/>
                    </a:lnTo>
                    <a:lnTo>
                      <a:pt x="0" y="58288"/>
                    </a:lnTo>
                    <a:lnTo>
                      <a:pt x="0" y="30858"/>
                    </a:lnTo>
                    <a:lnTo>
                      <a:pt x="106658" y="0"/>
                    </a:lnTo>
                    <a:lnTo>
                      <a:pt x="139759" y="0"/>
                    </a:lnTo>
                    <a:lnTo>
                      <a:pt x="139759" y="240010"/>
                    </a:lnTo>
                    <a:lnTo>
                      <a:pt x="169182" y="226296"/>
                    </a:lnTo>
                    <a:cubicBezTo>
                      <a:pt x="180215" y="219438"/>
                      <a:pt x="191249" y="216009"/>
                      <a:pt x="205961" y="209152"/>
                    </a:cubicBezTo>
                    <a:cubicBezTo>
                      <a:pt x="216994" y="205723"/>
                      <a:pt x="231706" y="198866"/>
                      <a:pt x="242739" y="195437"/>
                    </a:cubicBezTo>
                    <a:cubicBezTo>
                      <a:pt x="257451" y="192008"/>
                      <a:pt x="268484" y="188580"/>
                      <a:pt x="279518" y="188580"/>
                    </a:cubicBezTo>
                    <a:cubicBezTo>
                      <a:pt x="294230" y="188580"/>
                      <a:pt x="308941" y="192008"/>
                      <a:pt x="323652" y="195437"/>
                    </a:cubicBezTo>
                    <a:cubicBezTo>
                      <a:pt x="338364" y="198866"/>
                      <a:pt x="349398" y="209152"/>
                      <a:pt x="360431" y="216009"/>
                    </a:cubicBezTo>
                    <a:cubicBezTo>
                      <a:pt x="371465" y="226296"/>
                      <a:pt x="378820" y="236582"/>
                      <a:pt x="386176" y="253725"/>
                    </a:cubicBezTo>
                    <a:cubicBezTo>
                      <a:pt x="393532" y="267440"/>
                      <a:pt x="393532" y="284584"/>
                      <a:pt x="393532" y="305156"/>
                    </a:cubicBezTo>
                    <a:lnTo>
                      <a:pt x="393532" y="524594"/>
                    </a:lnTo>
                    <a:cubicBezTo>
                      <a:pt x="393532" y="528023"/>
                      <a:pt x="397210" y="534880"/>
                      <a:pt x="400888" y="534880"/>
                    </a:cubicBezTo>
                    <a:cubicBezTo>
                      <a:pt x="404566" y="538309"/>
                      <a:pt x="408243" y="538309"/>
                      <a:pt x="415599" y="541738"/>
                    </a:cubicBezTo>
                    <a:lnTo>
                      <a:pt x="452378" y="545166"/>
                    </a:lnTo>
                    <a:lnTo>
                      <a:pt x="452378" y="576025"/>
                    </a:lnTo>
                    <a:lnTo>
                      <a:pt x="264807" y="576025"/>
                    </a:lnTo>
                  </a:path>
                </a:pathLst>
              </a:custGeom>
              <a:grpFill/>
              <a:ln w="36746" cap="flat">
                <a:noFill/>
                <a:prstDash val="solid"/>
                <a:miter/>
              </a:ln>
            </p:spPr>
            <p:txBody>
              <a:bodyPr rtlCol="0" anchor="ctr"/>
              <a:lstStyle/>
              <a:p>
                <a:endParaRPr lang="en-US" sz="840"/>
              </a:p>
            </p:txBody>
          </p:sp>
          <p:sp>
            <p:nvSpPr>
              <p:cNvPr id="24" name="Freeform 23">
                <a:extLst>
                  <a:ext uri="{FF2B5EF4-FFF2-40B4-BE49-F238E27FC236}">
                    <a16:creationId xmlns:a16="http://schemas.microsoft.com/office/drawing/2014/main" id="{0668F8F8-7FA7-5A5C-2DF1-CBD1D6F2E334}"/>
                  </a:ext>
                </a:extLst>
              </p:cNvPr>
              <p:cNvSpPr/>
              <p:nvPr/>
            </p:nvSpPr>
            <p:spPr>
              <a:xfrm>
                <a:off x="10382957" y="6146856"/>
                <a:ext cx="478123" cy="531451"/>
              </a:xfrm>
              <a:custGeom>
                <a:avLst/>
                <a:gdLst>
                  <a:gd name="connsiteX0" fmla="*/ 426633 w 478123"/>
                  <a:gd name="connsiteY0" fmla="*/ 126863 h 531451"/>
                  <a:gd name="connsiteX1" fmla="*/ 415599 w 478123"/>
                  <a:gd name="connsiteY1" fmla="*/ 54860 h 531451"/>
                  <a:gd name="connsiteX2" fmla="*/ 411921 w 478123"/>
                  <a:gd name="connsiteY2" fmla="*/ 44573 h 531451"/>
                  <a:gd name="connsiteX3" fmla="*/ 400888 w 478123"/>
                  <a:gd name="connsiteY3" fmla="*/ 41145 h 531451"/>
                  <a:gd name="connsiteX4" fmla="*/ 279518 w 478123"/>
                  <a:gd name="connsiteY4" fmla="*/ 41145 h 531451"/>
                  <a:gd name="connsiteX5" fmla="*/ 279518 w 478123"/>
                  <a:gd name="connsiteY5" fmla="*/ 476592 h 531451"/>
                  <a:gd name="connsiteX6" fmla="*/ 283196 w 478123"/>
                  <a:gd name="connsiteY6" fmla="*/ 486878 h 531451"/>
                  <a:gd name="connsiteX7" fmla="*/ 297907 w 478123"/>
                  <a:gd name="connsiteY7" fmla="*/ 493736 h 531451"/>
                  <a:gd name="connsiteX8" fmla="*/ 353075 w 478123"/>
                  <a:gd name="connsiteY8" fmla="*/ 497164 h 531451"/>
                  <a:gd name="connsiteX9" fmla="*/ 353075 w 478123"/>
                  <a:gd name="connsiteY9" fmla="*/ 531452 h 531451"/>
                  <a:gd name="connsiteX10" fmla="*/ 125048 w 478123"/>
                  <a:gd name="connsiteY10" fmla="*/ 531452 h 531451"/>
                  <a:gd name="connsiteX11" fmla="*/ 125048 w 478123"/>
                  <a:gd name="connsiteY11" fmla="*/ 497164 h 531451"/>
                  <a:gd name="connsiteX12" fmla="*/ 180216 w 478123"/>
                  <a:gd name="connsiteY12" fmla="*/ 493736 h 531451"/>
                  <a:gd name="connsiteX13" fmla="*/ 194927 w 478123"/>
                  <a:gd name="connsiteY13" fmla="*/ 486878 h 531451"/>
                  <a:gd name="connsiteX14" fmla="*/ 198605 w 478123"/>
                  <a:gd name="connsiteY14" fmla="*/ 476592 h 531451"/>
                  <a:gd name="connsiteX15" fmla="*/ 198605 w 478123"/>
                  <a:gd name="connsiteY15" fmla="*/ 41145 h 531451"/>
                  <a:gd name="connsiteX16" fmla="*/ 73557 w 478123"/>
                  <a:gd name="connsiteY16" fmla="*/ 41145 h 531451"/>
                  <a:gd name="connsiteX17" fmla="*/ 62524 w 478123"/>
                  <a:gd name="connsiteY17" fmla="*/ 44573 h 531451"/>
                  <a:gd name="connsiteX18" fmla="*/ 58846 w 478123"/>
                  <a:gd name="connsiteY18" fmla="*/ 54860 h 531451"/>
                  <a:gd name="connsiteX19" fmla="*/ 47812 w 478123"/>
                  <a:gd name="connsiteY19" fmla="*/ 126863 h 531451"/>
                  <a:gd name="connsiteX20" fmla="*/ 0 w 478123"/>
                  <a:gd name="connsiteY20" fmla="*/ 126863 h 531451"/>
                  <a:gd name="connsiteX21" fmla="*/ 0 w 478123"/>
                  <a:gd name="connsiteY21" fmla="*/ 0 h 531451"/>
                  <a:gd name="connsiteX22" fmla="*/ 478123 w 478123"/>
                  <a:gd name="connsiteY22" fmla="*/ 0 h 531451"/>
                  <a:gd name="connsiteX23" fmla="*/ 478123 w 478123"/>
                  <a:gd name="connsiteY23" fmla="*/ 126863 h 531451"/>
                  <a:gd name="connsiteX24" fmla="*/ 426633 w 478123"/>
                  <a:gd name="connsiteY24" fmla="*/ 126863 h 53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8123" h="531451">
                    <a:moveTo>
                      <a:pt x="426633" y="126863"/>
                    </a:moveTo>
                    <a:lnTo>
                      <a:pt x="415599" y="54860"/>
                    </a:lnTo>
                    <a:cubicBezTo>
                      <a:pt x="415599" y="51431"/>
                      <a:pt x="411921" y="48002"/>
                      <a:pt x="411921" y="44573"/>
                    </a:cubicBezTo>
                    <a:cubicBezTo>
                      <a:pt x="408243" y="41145"/>
                      <a:pt x="408243" y="41145"/>
                      <a:pt x="400888" y="41145"/>
                    </a:cubicBezTo>
                    <a:lnTo>
                      <a:pt x="279518" y="41145"/>
                    </a:lnTo>
                    <a:lnTo>
                      <a:pt x="279518" y="476592"/>
                    </a:lnTo>
                    <a:cubicBezTo>
                      <a:pt x="279518" y="480021"/>
                      <a:pt x="279518" y="483450"/>
                      <a:pt x="283196" y="486878"/>
                    </a:cubicBezTo>
                    <a:cubicBezTo>
                      <a:pt x="286874" y="490307"/>
                      <a:pt x="290552" y="493736"/>
                      <a:pt x="297907" y="493736"/>
                    </a:cubicBezTo>
                    <a:lnTo>
                      <a:pt x="353075" y="497164"/>
                    </a:lnTo>
                    <a:lnTo>
                      <a:pt x="353075" y="531452"/>
                    </a:lnTo>
                    <a:lnTo>
                      <a:pt x="125048" y="531452"/>
                    </a:lnTo>
                    <a:lnTo>
                      <a:pt x="125048" y="497164"/>
                    </a:lnTo>
                    <a:lnTo>
                      <a:pt x="180216" y="493736"/>
                    </a:lnTo>
                    <a:cubicBezTo>
                      <a:pt x="187571" y="493736"/>
                      <a:pt x="191249" y="490307"/>
                      <a:pt x="194927" y="486878"/>
                    </a:cubicBezTo>
                    <a:cubicBezTo>
                      <a:pt x="198605" y="483450"/>
                      <a:pt x="198605" y="480021"/>
                      <a:pt x="198605" y="476592"/>
                    </a:cubicBezTo>
                    <a:lnTo>
                      <a:pt x="198605" y="41145"/>
                    </a:lnTo>
                    <a:lnTo>
                      <a:pt x="73557" y="41145"/>
                    </a:lnTo>
                    <a:cubicBezTo>
                      <a:pt x="69880" y="41145"/>
                      <a:pt x="66202" y="41145"/>
                      <a:pt x="62524" y="44573"/>
                    </a:cubicBezTo>
                    <a:cubicBezTo>
                      <a:pt x="58846" y="48002"/>
                      <a:pt x="58846" y="51431"/>
                      <a:pt x="58846" y="54860"/>
                    </a:cubicBezTo>
                    <a:lnTo>
                      <a:pt x="47812" y="126863"/>
                    </a:lnTo>
                    <a:lnTo>
                      <a:pt x="0" y="126863"/>
                    </a:lnTo>
                    <a:lnTo>
                      <a:pt x="0" y="0"/>
                    </a:lnTo>
                    <a:lnTo>
                      <a:pt x="478123" y="0"/>
                    </a:lnTo>
                    <a:lnTo>
                      <a:pt x="478123" y="126863"/>
                    </a:lnTo>
                    <a:lnTo>
                      <a:pt x="426633" y="126863"/>
                    </a:lnTo>
                  </a:path>
                </a:pathLst>
              </a:custGeom>
              <a:grpFill/>
              <a:ln w="36746" cap="flat">
                <a:noFill/>
                <a:prstDash val="solid"/>
                <a:miter/>
              </a:ln>
            </p:spPr>
            <p:txBody>
              <a:bodyPr rtlCol="0" anchor="ctr"/>
              <a:lstStyle/>
              <a:p>
                <a:endParaRPr lang="en-US" sz="840"/>
              </a:p>
            </p:txBody>
          </p:sp>
        </p:grpSp>
      </p:grpSp>
    </p:spTree>
    <p:extLst>
      <p:ext uri="{BB962C8B-B14F-4D97-AF65-F5344CB8AC3E}">
        <p14:creationId xmlns:p14="http://schemas.microsoft.com/office/powerpoint/2010/main" val="222907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descr="A group of white chairs&#10;&#10;Description automatically generated with medium confidence">
            <a:extLst>
              <a:ext uri="{FF2B5EF4-FFF2-40B4-BE49-F238E27FC236}">
                <a16:creationId xmlns:a16="http://schemas.microsoft.com/office/drawing/2014/main" id="{98D6068C-8934-EFD8-6859-78FA254C10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26559"/>
          </a:xfrm>
          <a:prstGeom prst="rect">
            <a:avLst/>
          </a:prstGeom>
        </p:spPr>
      </p:pic>
      <p:sp>
        <p:nvSpPr>
          <p:cNvPr id="32" name="Rectangle 31">
            <a:extLst>
              <a:ext uri="{FF2B5EF4-FFF2-40B4-BE49-F238E27FC236}">
                <a16:creationId xmlns:a16="http://schemas.microsoft.com/office/drawing/2014/main" id="{03B3FB93-3F38-A909-8831-E90AC9B0BCC2}"/>
              </a:ext>
            </a:extLst>
          </p:cNvPr>
          <p:cNvSpPr/>
          <p:nvPr userDrawn="1"/>
        </p:nvSpPr>
        <p:spPr>
          <a:xfrm>
            <a:off x="0" y="0"/>
            <a:ext cx="9131663" cy="514423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a:p>
        </p:txBody>
      </p:sp>
      <p:sp>
        <p:nvSpPr>
          <p:cNvPr id="31" name="Rectangle 30">
            <a:extLst>
              <a:ext uri="{FF2B5EF4-FFF2-40B4-BE49-F238E27FC236}">
                <a16:creationId xmlns:a16="http://schemas.microsoft.com/office/drawing/2014/main" id="{5883E7B0-4B21-9099-450C-5F5221C692B8}"/>
              </a:ext>
            </a:extLst>
          </p:cNvPr>
          <p:cNvSpPr/>
          <p:nvPr userDrawn="1"/>
        </p:nvSpPr>
        <p:spPr>
          <a:xfrm>
            <a:off x="0" y="1098937"/>
            <a:ext cx="9144000" cy="4021555"/>
          </a:xfrm>
          <a:prstGeom prst="rect">
            <a:avLst/>
          </a:prstGeom>
          <a:gradFill>
            <a:gsLst>
              <a:gs pos="0">
                <a:schemeClr val="tx1">
                  <a:alpha val="80124"/>
                </a:schemeClr>
              </a:gs>
              <a:gs pos="100000">
                <a:schemeClr val="tx1">
                  <a:alpha val="1987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a:p>
        </p:txBody>
      </p:sp>
      <p:sp>
        <p:nvSpPr>
          <p:cNvPr id="2" name="Title 1"/>
          <p:cNvSpPr>
            <a:spLocks noGrp="1"/>
          </p:cNvSpPr>
          <p:nvPr>
            <p:ph type="ctrTitle"/>
          </p:nvPr>
        </p:nvSpPr>
        <p:spPr>
          <a:xfrm>
            <a:off x="351771" y="1954387"/>
            <a:ext cx="4419982" cy="1234727"/>
          </a:xfrm>
        </p:spPr>
        <p:txBody>
          <a:bodyPr anchor="b">
            <a:noAutofit/>
          </a:bodyPr>
          <a:lstStyle>
            <a:lvl1pPr algn="l">
              <a:defRPr sz="3763">
                <a:solidFill>
                  <a:srgbClr val="BED000"/>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51771" y="3189114"/>
            <a:ext cx="4419982" cy="822674"/>
          </a:xfrm>
        </p:spPr>
        <p:txBody>
          <a:bodyPr anchor="t"/>
          <a:lstStyle>
            <a:lvl1pPr marL="0" indent="0" algn="l">
              <a:buNone/>
              <a:defRPr>
                <a:solidFill>
                  <a:schemeClr val="tx1">
                    <a:lumMod val="50000"/>
                    <a:lumOff val="50000"/>
                  </a:schemeClr>
                </a:solidFill>
              </a:defRPr>
            </a:lvl1pPr>
            <a:lvl2pPr marL="318566" indent="0" algn="ctr">
              <a:buNone/>
              <a:defRPr>
                <a:solidFill>
                  <a:schemeClr val="tx1">
                    <a:tint val="75000"/>
                  </a:schemeClr>
                </a:solidFill>
              </a:defRPr>
            </a:lvl2pPr>
            <a:lvl3pPr marL="637132" indent="0" algn="ctr">
              <a:buNone/>
              <a:defRPr>
                <a:solidFill>
                  <a:schemeClr val="tx1">
                    <a:tint val="75000"/>
                  </a:schemeClr>
                </a:solidFill>
              </a:defRPr>
            </a:lvl3pPr>
            <a:lvl4pPr marL="955698" indent="0" algn="ctr">
              <a:buNone/>
              <a:defRPr>
                <a:solidFill>
                  <a:schemeClr val="tx1">
                    <a:tint val="75000"/>
                  </a:schemeClr>
                </a:solidFill>
              </a:defRPr>
            </a:lvl4pPr>
            <a:lvl5pPr marL="1274264" indent="0" algn="ctr">
              <a:buNone/>
              <a:defRPr>
                <a:solidFill>
                  <a:schemeClr val="tx1">
                    <a:tint val="75000"/>
                  </a:schemeClr>
                </a:solidFill>
              </a:defRPr>
            </a:lvl5pPr>
            <a:lvl6pPr marL="1592830" indent="0" algn="ctr">
              <a:buNone/>
              <a:defRPr>
                <a:solidFill>
                  <a:schemeClr val="tx1">
                    <a:tint val="75000"/>
                  </a:schemeClr>
                </a:solidFill>
              </a:defRPr>
            </a:lvl6pPr>
            <a:lvl7pPr marL="1911397" indent="0" algn="ctr">
              <a:buNone/>
              <a:defRPr>
                <a:solidFill>
                  <a:schemeClr val="tx1">
                    <a:tint val="75000"/>
                  </a:schemeClr>
                </a:solidFill>
              </a:defRPr>
            </a:lvl7pPr>
            <a:lvl8pPr marL="2229962" indent="0" algn="ctr">
              <a:buNone/>
              <a:defRPr>
                <a:solidFill>
                  <a:schemeClr val="tx1">
                    <a:tint val="75000"/>
                  </a:schemeClr>
                </a:solidFill>
              </a:defRPr>
            </a:lvl8pPr>
            <a:lvl9pPr marL="2548528" indent="0" algn="ctr">
              <a:buNone/>
              <a:defRPr>
                <a:solidFill>
                  <a:schemeClr val="tx1">
                    <a:tint val="75000"/>
                  </a:schemeClr>
                </a:solidFill>
              </a:defRPr>
            </a:lvl9pPr>
          </a:lstStyle>
          <a:p>
            <a:r>
              <a:rPr lang="en-GB" dirty="0"/>
              <a:t>Click to edit Master subtitle style</a:t>
            </a:r>
            <a:endParaRPr lang="en-US" dirty="0"/>
          </a:p>
        </p:txBody>
      </p:sp>
      <p:grpSp>
        <p:nvGrpSpPr>
          <p:cNvPr id="26" name="Group 25">
            <a:extLst>
              <a:ext uri="{FF2B5EF4-FFF2-40B4-BE49-F238E27FC236}">
                <a16:creationId xmlns:a16="http://schemas.microsoft.com/office/drawing/2014/main" id="{F27B35B7-176F-DAFE-DFCE-191D4F54E152}"/>
              </a:ext>
            </a:extLst>
          </p:cNvPr>
          <p:cNvGrpSpPr/>
          <p:nvPr userDrawn="1"/>
        </p:nvGrpSpPr>
        <p:grpSpPr>
          <a:xfrm>
            <a:off x="480877" y="310877"/>
            <a:ext cx="2762892" cy="583710"/>
            <a:chOff x="7403883" y="5313677"/>
            <a:chExt cx="6987951" cy="1371488"/>
          </a:xfrm>
        </p:grpSpPr>
        <p:sp>
          <p:nvSpPr>
            <p:cNvPr id="8" name="Freeform 7">
              <a:extLst>
                <a:ext uri="{FF2B5EF4-FFF2-40B4-BE49-F238E27FC236}">
                  <a16:creationId xmlns:a16="http://schemas.microsoft.com/office/drawing/2014/main" id="{DDFFD9DA-5396-FA3B-C762-E229A12FF923}"/>
                </a:ext>
              </a:extLst>
            </p:cNvPr>
            <p:cNvSpPr/>
            <p:nvPr/>
          </p:nvSpPr>
          <p:spPr>
            <a:xfrm>
              <a:off x="13178138" y="5313677"/>
              <a:ext cx="1213696" cy="1121191"/>
            </a:xfrm>
            <a:custGeom>
              <a:avLst/>
              <a:gdLst>
                <a:gd name="connsiteX0" fmla="*/ 176538 w 1213696"/>
                <a:gd name="connsiteY0" fmla="*/ 966899 h 1121191"/>
                <a:gd name="connsiteX1" fmla="*/ 0 w 1213696"/>
                <a:gd name="connsiteY1" fmla="*/ 565739 h 1121191"/>
                <a:gd name="connsiteX2" fmla="*/ 176538 w 1213696"/>
                <a:gd name="connsiteY2" fmla="*/ 164579 h 1121191"/>
                <a:gd name="connsiteX3" fmla="*/ 606848 w 1213696"/>
                <a:gd name="connsiteY3" fmla="*/ 0 h 1121191"/>
                <a:gd name="connsiteX4" fmla="*/ 1037159 w 1213696"/>
                <a:gd name="connsiteY4" fmla="*/ 164579 h 1121191"/>
                <a:gd name="connsiteX5" fmla="*/ 1213697 w 1213696"/>
                <a:gd name="connsiteY5" fmla="*/ 565739 h 1121191"/>
                <a:gd name="connsiteX6" fmla="*/ 1037159 w 1213696"/>
                <a:gd name="connsiteY6" fmla="*/ 966899 h 1121191"/>
                <a:gd name="connsiteX7" fmla="*/ 915789 w 1213696"/>
                <a:gd name="connsiteY7" fmla="*/ 1056046 h 1121191"/>
                <a:gd name="connsiteX8" fmla="*/ 915789 w 1213696"/>
                <a:gd name="connsiteY8" fmla="*/ 1056046 h 1121191"/>
                <a:gd name="connsiteX9" fmla="*/ 879011 w 1213696"/>
                <a:gd name="connsiteY9" fmla="*/ 1069761 h 1121191"/>
                <a:gd name="connsiteX10" fmla="*/ 838554 w 1213696"/>
                <a:gd name="connsiteY10" fmla="*/ 1080047 h 1121191"/>
                <a:gd name="connsiteX11" fmla="*/ 787064 w 1213696"/>
                <a:gd name="connsiteY11" fmla="*/ 1083476 h 1121191"/>
                <a:gd name="connsiteX12" fmla="*/ 720863 w 1213696"/>
                <a:gd name="connsiteY12" fmla="*/ 1073189 h 1121191"/>
                <a:gd name="connsiteX13" fmla="*/ 673050 w 1213696"/>
                <a:gd name="connsiteY13" fmla="*/ 1038902 h 1121191"/>
                <a:gd name="connsiteX14" fmla="*/ 643627 w 1213696"/>
                <a:gd name="connsiteY14" fmla="*/ 980614 h 1121191"/>
                <a:gd name="connsiteX15" fmla="*/ 632593 w 1213696"/>
                <a:gd name="connsiteY15" fmla="*/ 891467 h 1121191"/>
                <a:gd name="connsiteX16" fmla="*/ 632593 w 1213696"/>
                <a:gd name="connsiteY16" fmla="*/ 404589 h 1121191"/>
                <a:gd name="connsiteX17" fmla="*/ 897400 w 1213696"/>
                <a:gd name="connsiteY17" fmla="*/ 404589 h 1121191"/>
                <a:gd name="connsiteX18" fmla="*/ 897400 w 1213696"/>
                <a:gd name="connsiteY18" fmla="*/ 315442 h 1121191"/>
                <a:gd name="connsiteX19" fmla="*/ 632593 w 1213696"/>
                <a:gd name="connsiteY19" fmla="*/ 315442 h 1121191"/>
                <a:gd name="connsiteX20" fmla="*/ 632593 w 1213696"/>
                <a:gd name="connsiteY20" fmla="*/ 106290 h 1121191"/>
                <a:gd name="connsiteX21" fmla="*/ 551680 w 1213696"/>
                <a:gd name="connsiteY21" fmla="*/ 106290 h 1121191"/>
                <a:gd name="connsiteX22" fmla="*/ 467089 w 1213696"/>
                <a:gd name="connsiteY22" fmla="*/ 291441 h 1121191"/>
                <a:gd name="connsiteX23" fmla="*/ 338364 w 1213696"/>
                <a:gd name="connsiteY23" fmla="*/ 346301 h 1121191"/>
                <a:gd name="connsiteX24" fmla="*/ 338364 w 1213696"/>
                <a:gd name="connsiteY24" fmla="*/ 404589 h 1121191"/>
                <a:gd name="connsiteX25" fmla="*/ 459734 w 1213696"/>
                <a:gd name="connsiteY25" fmla="*/ 404589 h 1121191"/>
                <a:gd name="connsiteX26" fmla="*/ 459734 w 1213696"/>
                <a:gd name="connsiteY26" fmla="*/ 984043 h 1121191"/>
                <a:gd name="connsiteX27" fmla="*/ 496512 w 1213696"/>
                <a:gd name="connsiteY27" fmla="*/ 1121191 h 1121191"/>
                <a:gd name="connsiteX28" fmla="*/ 176538 w 1213696"/>
                <a:gd name="connsiteY28" fmla="*/ 966899 h 112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3696" h="1121191">
                  <a:moveTo>
                    <a:pt x="176538" y="966899"/>
                  </a:moveTo>
                  <a:cubicBezTo>
                    <a:pt x="62524" y="860609"/>
                    <a:pt x="0" y="716603"/>
                    <a:pt x="0" y="565739"/>
                  </a:cubicBezTo>
                  <a:cubicBezTo>
                    <a:pt x="0" y="414875"/>
                    <a:pt x="62524" y="270869"/>
                    <a:pt x="176538" y="164579"/>
                  </a:cubicBezTo>
                  <a:cubicBezTo>
                    <a:pt x="290551" y="58288"/>
                    <a:pt x="445022" y="0"/>
                    <a:pt x="606848" y="0"/>
                  </a:cubicBezTo>
                  <a:cubicBezTo>
                    <a:pt x="768675" y="0"/>
                    <a:pt x="923145" y="58288"/>
                    <a:pt x="1037159" y="164579"/>
                  </a:cubicBezTo>
                  <a:cubicBezTo>
                    <a:pt x="1151173" y="270869"/>
                    <a:pt x="1213697" y="414875"/>
                    <a:pt x="1213697" y="565739"/>
                  </a:cubicBezTo>
                  <a:cubicBezTo>
                    <a:pt x="1213697" y="716603"/>
                    <a:pt x="1151173" y="860609"/>
                    <a:pt x="1037159" y="966899"/>
                  </a:cubicBezTo>
                  <a:cubicBezTo>
                    <a:pt x="1000380" y="1001186"/>
                    <a:pt x="959924" y="1032045"/>
                    <a:pt x="915789" y="1056046"/>
                  </a:cubicBezTo>
                  <a:lnTo>
                    <a:pt x="915789" y="1056046"/>
                  </a:lnTo>
                  <a:cubicBezTo>
                    <a:pt x="904756" y="1062903"/>
                    <a:pt x="890044" y="1066332"/>
                    <a:pt x="879011" y="1069761"/>
                  </a:cubicBezTo>
                  <a:cubicBezTo>
                    <a:pt x="867977" y="1073189"/>
                    <a:pt x="853266" y="1076618"/>
                    <a:pt x="838554" y="1080047"/>
                  </a:cubicBezTo>
                  <a:cubicBezTo>
                    <a:pt x="823843" y="1083476"/>
                    <a:pt x="805453" y="1083476"/>
                    <a:pt x="787064" y="1083476"/>
                  </a:cubicBezTo>
                  <a:cubicBezTo>
                    <a:pt x="761319" y="1083476"/>
                    <a:pt x="739252" y="1080047"/>
                    <a:pt x="720863" y="1073189"/>
                  </a:cubicBezTo>
                  <a:cubicBezTo>
                    <a:pt x="702473" y="1066332"/>
                    <a:pt x="687762" y="1056046"/>
                    <a:pt x="673050" y="1038902"/>
                  </a:cubicBezTo>
                  <a:cubicBezTo>
                    <a:pt x="662017" y="1025187"/>
                    <a:pt x="650983" y="1004615"/>
                    <a:pt x="643627" y="980614"/>
                  </a:cubicBezTo>
                  <a:cubicBezTo>
                    <a:pt x="636272" y="956613"/>
                    <a:pt x="632593" y="925754"/>
                    <a:pt x="632593" y="891467"/>
                  </a:cubicBezTo>
                  <a:lnTo>
                    <a:pt x="632593" y="404589"/>
                  </a:lnTo>
                  <a:lnTo>
                    <a:pt x="897400" y="404589"/>
                  </a:lnTo>
                  <a:lnTo>
                    <a:pt x="897400" y="315442"/>
                  </a:lnTo>
                  <a:lnTo>
                    <a:pt x="632593" y="315442"/>
                  </a:lnTo>
                  <a:lnTo>
                    <a:pt x="632593" y="106290"/>
                  </a:lnTo>
                  <a:lnTo>
                    <a:pt x="551680" y="106290"/>
                  </a:lnTo>
                  <a:lnTo>
                    <a:pt x="467089" y="291441"/>
                  </a:lnTo>
                  <a:lnTo>
                    <a:pt x="338364" y="346301"/>
                  </a:lnTo>
                  <a:lnTo>
                    <a:pt x="338364" y="404589"/>
                  </a:lnTo>
                  <a:lnTo>
                    <a:pt x="459734" y="404589"/>
                  </a:lnTo>
                  <a:lnTo>
                    <a:pt x="459734" y="984043"/>
                  </a:lnTo>
                  <a:cubicBezTo>
                    <a:pt x="459734" y="1045760"/>
                    <a:pt x="470767" y="1090333"/>
                    <a:pt x="496512" y="1121191"/>
                  </a:cubicBezTo>
                  <a:cubicBezTo>
                    <a:pt x="378821" y="1100619"/>
                    <a:pt x="264807" y="1049188"/>
                    <a:pt x="176538" y="966899"/>
                  </a:cubicBezTo>
                </a:path>
              </a:pathLst>
            </a:custGeom>
            <a:solidFill>
              <a:srgbClr val="BED000"/>
            </a:solidFill>
            <a:ln w="36746" cap="flat">
              <a:noFill/>
              <a:prstDash val="solid"/>
              <a:miter/>
            </a:ln>
          </p:spPr>
          <p:txBody>
            <a:bodyPr rtlCol="0" anchor="ctr"/>
            <a:lstStyle/>
            <a:p>
              <a:endParaRPr lang="en-US" sz="840" dirty="0"/>
            </a:p>
          </p:txBody>
        </p:sp>
        <p:grpSp>
          <p:nvGrpSpPr>
            <p:cNvPr id="9" name="Graphic 24">
              <a:extLst>
                <a:ext uri="{FF2B5EF4-FFF2-40B4-BE49-F238E27FC236}">
                  <a16:creationId xmlns:a16="http://schemas.microsoft.com/office/drawing/2014/main" id="{1132DAB9-4E19-D598-D4E8-158411E7EA65}"/>
                </a:ext>
              </a:extLst>
            </p:cNvPr>
            <p:cNvGrpSpPr/>
            <p:nvPr/>
          </p:nvGrpSpPr>
          <p:grpSpPr>
            <a:xfrm>
              <a:off x="8040154" y="6095425"/>
              <a:ext cx="2294990" cy="589739"/>
              <a:chOff x="8040154" y="6095425"/>
              <a:chExt cx="2294990" cy="589739"/>
            </a:xfrm>
            <a:solidFill>
              <a:schemeClr val="bg1"/>
            </a:solidFill>
          </p:grpSpPr>
          <p:sp>
            <p:nvSpPr>
              <p:cNvPr id="10" name="Freeform 9">
                <a:extLst>
                  <a:ext uri="{FF2B5EF4-FFF2-40B4-BE49-F238E27FC236}">
                    <a16:creationId xmlns:a16="http://schemas.microsoft.com/office/drawing/2014/main" id="{A6388CF4-5257-47A2-FBDA-AE851DBFD8DB}"/>
                  </a:ext>
                </a:extLst>
              </p:cNvPr>
              <p:cNvSpPr/>
              <p:nvPr/>
            </p:nvSpPr>
            <p:spPr>
              <a:xfrm>
                <a:off x="9978391" y="6284005"/>
                <a:ext cx="356753" cy="401160"/>
              </a:xfrm>
              <a:custGeom>
                <a:avLst/>
                <a:gdLst>
                  <a:gd name="connsiteX0" fmla="*/ 272162 w 356753"/>
                  <a:gd name="connsiteY0" fmla="*/ 133720 h 401160"/>
                  <a:gd name="connsiteX1" fmla="*/ 268485 w 356753"/>
                  <a:gd name="connsiteY1" fmla="*/ 96004 h 401160"/>
                  <a:gd name="connsiteX2" fmla="*/ 253773 w 356753"/>
                  <a:gd name="connsiteY2" fmla="*/ 68574 h 401160"/>
                  <a:gd name="connsiteX3" fmla="*/ 228028 w 356753"/>
                  <a:gd name="connsiteY3" fmla="*/ 48002 h 401160"/>
                  <a:gd name="connsiteX4" fmla="*/ 191249 w 356753"/>
                  <a:gd name="connsiteY4" fmla="*/ 41145 h 401160"/>
                  <a:gd name="connsiteX5" fmla="*/ 150793 w 356753"/>
                  <a:gd name="connsiteY5" fmla="*/ 48002 h 401160"/>
                  <a:gd name="connsiteX6" fmla="*/ 117692 w 356753"/>
                  <a:gd name="connsiteY6" fmla="*/ 68574 h 401160"/>
                  <a:gd name="connsiteX7" fmla="*/ 95625 w 356753"/>
                  <a:gd name="connsiteY7" fmla="*/ 102862 h 401160"/>
                  <a:gd name="connsiteX8" fmla="*/ 84591 w 356753"/>
                  <a:gd name="connsiteY8" fmla="*/ 147435 h 401160"/>
                  <a:gd name="connsiteX9" fmla="*/ 268485 w 356753"/>
                  <a:gd name="connsiteY9" fmla="*/ 147435 h 401160"/>
                  <a:gd name="connsiteX10" fmla="*/ 356753 w 356753"/>
                  <a:gd name="connsiteY10" fmla="*/ 353158 h 401160"/>
                  <a:gd name="connsiteX11" fmla="*/ 319975 w 356753"/>
                  <a:gd name="connsiteY11" fmla="*/ 373730 h 401160"/>
                  <a:gd name="connsiteX12" fmla="*/ 279518 w 356753"/>
                  <a:gd name="connsiteY12" fmla="*/ 387445 h 401160"/>
                  <a:gd name="connsiteX13" fmla="*/ 239062 w 356753"/>
                  <a:gd name="connsiteY13" fmla="*/ 397732 h 401160"/>
                  <a:gd name="connsiteX14" fmla="*/ 194927 w 356753"/>
                  <a:gd name="connsiteY14" fmla="*/ 401160 h 401160"/>
                  <a:gd name="connsiteX15" fmla="*/ 121370 w 356753"/>
                  <a:gd name="connsiteY15" fmla="*/ 387445 h 401160"/>
                  <a:gd name="connsiteX16" fmla="*/ 58846 w 356753"/>
                  <a:gd name="connsiteY16" fmla="*/ 349729 h 401160"/>
                  <a:gd name="connsiteX17" fmla="*/ 14712 w 356753"/>
                  <a:gd name="connsiteY17" fmla="*/ 288012 h 401160"/>
                  <a:gd name="connsiteX18" fmla="*/ 0 w 356753"/>
                  <a:gd name="connsiteY18" fmla="*/ 202294 h 401160"/>
                  <a:gd name="connsiteX19" fmla="*/ 14712 w 356753"/>
                  <a:gd name="connsiteY19" fmla="*/ 120005 h 401160"/>
                  <a:gd name="connsiteX20" fmla="*/ 55168 w 356753"/>
                  <a:gd name="connsiteY20" fmla="*/ 54860 h 401160"/>
                  <a:gd name="connsiteX21" fmla="*/ 117692 w 356753"/>
                  <a:gd name="connsiteY21" fmla="*/ 13715 h 401160"/>
                  <a:gd name="connsiteX22" fmla="*/ 198605 w 356753"/>
                  <a:gd name="connsiteY22" fmla="*/ 0 h 401160"/>
                  <a:gd name="connsiteX23" fmla="*/ 268485 w 356753"/>
                  <a:gd name="connsiteY23" fmla="*/ 13715 h 401160"/>
                  <a:gd name="connsiteX24" fmla="*/ 316297 w 356753"/>
                  <a:gd name="connsiteY24" fmla="*/ 48002 h 401160"/>
                  <a:gd name="connsiteX25" fmla="*/ 345720 w 356753"/>
                  <a:gd name="connsiteY25" fmla="*/ 99433 h 401160"/>
                  <a:gd name="connsiteX26" fmla="*/ 356753 w 356753"/>
                  <a:gd name="connsiteY26" fmla="*/ 164579 h 401160"/>
                  <a:gd name="connsiteX27" fmla="*/ 356753 w 356753"/>
                  <a:gd name="connsiteY27" fmla="*/ 174865 h 401160"/>
                  <a:gd name="connsiteX28" fmla="*/ 356753 w 356753"/>
                  <a:gd name="connsiteY28" fmla="*/ 185151 h 401160"/>
                  <a:gd name="connsiteX29" fmla="*/ 84591 w 356753"/>
                  <a:gd name="connsiteY29" fmla="*/ 185151 h 401160"/>
                  <a:gd name="connsiteX30" fmla="*/ 91947 w 356753"/>
                  <a:gd name="connsiteY30" fmla="*/ 243439 h 401160"/>
                  <a:gd name="connsiteX31" fmla="*/ 114014 w 356753"/>
                  <a:gd name="connsiteY31" fmla="*/ 298299 h 401160"/>
                  <a:gd name="connsiteX32" fmla="*/ 158149 w 356753"/>
                  <a:gd name="connsiteY32" fmla="*/ 336015 h 401160"/>
                  <a:gd name="connsiteX33" fmla="*/ 224350 w 356753"/>
                  <a:gd name="connsiteY33" fmla="*/ 349729 h 401160"/>
                  <a:gd name="connsiteX34" fmla="*/ 261129 w 356753"/>
                  <a:gd name="connsiteY34" fmla="*/ 346301 h 401160"/>
                  <a:gd name="connsiteX35" fmla="*/ 294230 w 356753"/>
                  <a:gd name="connsiteY35" fmla="*/ 336015 h 401160"/>
                  <a:gd name="connsiteX36" fmla="*/ 327330 w 356753"/>
                  <a:gd name="connsiteY36" fmla="*/ 318871 h 401160"/>
                  <a:gd name="connsiteX37" fmla="*/ 356753 w 356753"/>
                  <a:gd name="connsiteY37" fmla="*/ 301727 h 401160"/>
                  <a:gd name="connsiteX38" fmla="*/ 356753 w 356753"/>
                  <a:gd name="connsiteY38" fmla="*/ 353158 h 4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6753" h="401160">
                    <a:moveTo>
                      <a:pt x="272162" y="133720"/>
                    </a:moveTo>
                    <a:cubicBezTo>
                      <a:pt x="272162" y="120005"/>
                      <a:pt x="272162" y="109719"/>
                      <a:pt x="268485" y="96004"/>
                    </a:cubicBezTo>
                    <a:cubicBezTo>
                      <a:pt x="264807" y="85718"/>
                      <a:pt x="261129" y="75432"/>
                      <a:pt x="253773" y="68574"/>
                    </a:cubicBezTo>
                    <a:cubicBezTo>
                      <a:pt x="246417" y="61717"/>
                      <a:pt x="239062" y="54860"/>
                      <a:pt x="228028" y="48002"/>
                    </a:cubicBezTo>
                    <a:cubicBezTo>
                      <a:pt x="216994" y="44573"/>
                      <a:pt x="205961" y="41145"/>
                      <a:pt x="191249" y="41145"/>
                    </a:cubicBezTo>
                    <a:cubicBezTo>
                      <a:pt x="176538" y="41145"/>
                      <a:pt x="165504" y="44573"/>
                      <a:pt x="150793" y="48002"/>
                    </a:cubicBezTo>
                    <a:cubicBezTo>
                      <a:pt x="139759" y="51431"/>
                      <a:pt x="128725" y="61717"/>
                      <a:pt x="117692" y="68574"/>
                    </a:cubicBezTo>
                    <a:cubicBezTo>
                      <a:pt x="110336" y="78861"/>
                      <a:pt x="99302" y="89147"/>
                      <a:pt x="95625" y="102862"/>
                    </a:cubicBezTo>
                    <a:cubicBezTo>
                      <a:pt x="88269" y="116576"/>
                      <a:pt x="88269" y="130291"/>
                      <a:pt x="84591" y="147435"/>
                    </a:cubicBezTo>
                    <a:lnTo>
                      <a:pt x="268485" y="147435"/>
                    </a:lnTo>
                    <a:moveTo>
                      <a:pt x="356753" y="353158"/>
                    </a:moveTo>
                    <a:cubicBezTo>
                      <a:pt x="345720" y="360016"/>
                      <a:pt x="331008" y="366873"/>
                      <a:pt x="319975" y="373730"/>
                    </a:cubicBezTo>
                    <a:cubicBezTo>
                      <a:pt x="308941" y="380588"/>
                      <a:pt x="294230" y="384017"/>
                      <a:pt x="279518" y="387445"/>
                    </a:cubicBezTo>
                    <a:cubicBezTo>
                      <a:pt x="264807" y="390874"/>
                      <a:pt x="253773" y="394303"/>
                      <a:pt x="239062" y="397732"/>
                    </a:cubicBezTo>
                    <a:cubicBezTo>
                      <a:pt x="224350" y="401160"/>
                      <a:pt x="209638" y="401160"/>
                      <a:pt x="194927" y="401160"/>
                    </a:cubicBezTo>
                    <a:cubicBezTo>
                      <a:pt x="169182" y="401160"/>
                      <a:pt x="143437" y="397732"/>
                      <a:pt x="121370" y="387445"/>
                    </a:cubicBezTo>
                    <a:cubicBezTo>
                      <a:pt x="99302" y="380588"/>
                      <a:pt x="77235" y="366873"/>
                      <a:pt x="58846" y="349729"/>
                    </a:cubicBezTo>
                    <a:cubicBezTo>
                      <a:pt x="40457" y="332586"/>
                      <a:pt x="25745" y="312014"/>
                      <a:pt x="14712" y="288012"/>
                    </a:cubicBezTo>
                    <a:cubicBezTo>
                      <a:pt x="3678" y="264011"/>
                      <a:pt x="0" y="236582"/>
                      <a:pt x="0" y="202294"/>
                    </a:cubicBezTo>
                    <a:cubicBezTo>
                      <a:pt x="0" y="171436"/>
                      <a:pt x="3678" y="144006"/>
                      <a:pt x="14712" y="120005"/>
                    </a:cubicBezTo>
                    <a:cubicBezTo>
                      <a:pt x="25745" y="96004"/>
                      <a:pt x="36779" y="75432"/>
                      <a:pt x="55168" y="54860"/>
                    </a:cubicBezTo>
                    <a:cubicBezTo>
                      <a:pt x="73557" y="37716"/>
                      <a:pt x="91947" y="24001"/>
                      <a:pt x="117692" y="13715"/>
                    </a:cubicBezTo>
                    <a:cubicBezTo>
                      <a:pt x="143437" y="3429"/>
                      <a:pt x="169182" y="0"/>
                      <a:pt x="198605" y="0"/>
                    </a:cubicBezTo>
                    <a:cubicBezTo>
                      <a:pt x="224350" y="0"/>
                      <a:pt x="246417" y="3429"/>
                      <a:pt x="268485" y="13715"/>
                    </a:cubicBezTo>
                    <a:cubicBezTo>
                      <a:pt x="286874" y="20572"/>
                      <a:pt x="305263" y="34287"/>
                      <a:pt x="316297" y="48002"/>
                    </a:cubicBezTo>
                    <a:cubicBezTo>
                      <a:pt x="331008" y="61717"/>
                      <a:pt x="338364" y="78861"/>
                      <a:pt x="345720" y="99433"/>
                    </a:cubicBezTo>
                    <a:cubicBezTo>
                      <a:pt x="353075" y="120005"/>
                      <a:pt x="356753" y="140578"/>
                      <a:pt x="356753" y="164579"/>
                    </a:cubicBezTo>
                    <a:lnTo>
                      <a:pt x="356753" y="174865"/>
                    </a:lnTo>
                    <a:cubicBezTo>
                      <a:pt x="356753" y="178293"/>
                      <a:pt x="356753" y="181722"/>
                      <a:pt x="356753" y="185151"/>
                    </a:cubicBezTo>
                    <a:lnTo>
                      <a:pt x="84591" y="185151"/>
                    </a:lnTo>
                    <a:cubicBezTo>
                      <a:pt x="84591" y="205723"/>
                      <a:pt x="88269" y="226296"/>
                      <a:pt x="91947" y="243439"/>
                    </a:cubicBezTo>
                    <a:cubicBezTo>
                      <a:pt x="95625" y="264011"/>
                      <a:pt x="102980" y="281155"/>
                      <a:pt x="114014" y="298299"/>
                    </a:cubicBezTo>
                    <a:cubicBezTo>
                      <a:pt x="125048" y="315442"/>
                      <a:pt x="139759" y="325728"/>
                      <a:pt x="158149" y="336015"/>
                    </a:cubicBezTo>
                    <a:cubicBezTo>
                      <a:pt x="176538" y="346301"/>
                      <a:pt x="198605" y="349729"/>
                      <a:pt x="224350" y="349729"/>
                    </a:cubicBezTo>
                    <a:cubicBezTo>
                      <a:pt x="235384" y="349729"/>
                      <a:pt x="250095" y="349729"/>
                      <a:pt x="261129" y="346301"/>
                    </a:cubicBezTo>
                    <a:cubicBezTo>
                      <a:pt x="272162" y="342872"/>
                      <a:pt x="283196" y="339443"/>
                      <a:pt x="294230" y="336015"/>
                    </a:cubicBezTo>
                    <a:cubicBezTo>
                      <a:pt x="305263" y="332586"/>
                      <a:pt x="316297" y="325728"/>
                      <a:pt x="327330" y="318871"/>
                    </a:cubicBezTo>
                    <a:lnTo>
                      <a:pt x="356753" y="301727"/>
                    </a:lnTo>
                    <a:lnTo>
                      <a:pt x="356753" y="353158"/>
                    </a:lnTo>
                    <a:close/>
                  </a:path>
                </a:pathLst>
              </a:custGeom>
              <a:grpFill/>
              <a:ln w="36746" cap="flat">
                <a:noFill/>
                <a:prstDash val="solid"/>
                <a:miter/>
              </a:ln>
            </p:spPr>
            <p:txBody>
              <a:bodyPr rtlCol="0" anchor="ctr"/>
              <a:lstStyle/>
              <a:p>
                <a:endParaRPr lang="en-US" sz="840"/>
              </a:p>
            </p:txBody>
          </p:sp>
          <p:sp>
            <p:nvSpPr>
              <p:cNvPr id="11" name="Freeform 10">
                <a:extLst>
                  <a:ext uri="{FF2B5EF4-FFF2-40B4-BE49-F238E27FC236}">
                    <a16:creationId xmlns:a16="http://schemas.microsoft.com/office/drawing/2014/main" id="{212E6ABC-2658-2454-2747-1E0185761584}"/>
                  </a:ext>
                </a:extLst>
              </p:cNvPr>
              <p:cNvSpPr/>
              <p:nvPr/>
            </p:nvSpPr>
            <p:spPr>
              <a:xfrm>
                <a:off x="9537047" y="6290862"/>
                <a:ext cx="445022" cy="387445"/>
              </a:xfrm>
              <a:custGeom>
                <a:avLst/>
                <a:gdLst>
                  <a:gd name="connsiteX0" fmla="*/ 257451 w 445022"/>
                  <a:gd name="connsiteY0" fmla="*/ 384017 h 387445"/>
                  <a:gd name="connsiteX1" fmla="*/ 257451 w 445022"/>
                  <a:gd name="connsiteY1" fmla="*/ 356587 h 387445"/>
                  <a:gd name="connsiteX2" fmla="*/ 294230 w 445022"/>
                  <a:gd name="connsiteY2" fmla="*/ 353158 h 387445"/>
                  <a:gd name="connsiteX3" fmla="*/ 305263 w 445022"/>
                  <a:gd name="connsiteY3" fmla="*/ 346301 h 387445"/>
                  <a:gd name="connsiteX4" fmla="*/ 308941 w 445022"/>
                  <a:gd name="connsiteY4" fmla="*/ 336015 h 387445"/>
                  <a:gd name="connsiteX5" fmla="*/ 308941 w 445022"/>
                  <a:gd name="connsiteY5" fmla="*/ 130291 h 387445"/>
                  <a:gd name="connsiteX6" fmla="*/ 290552 w 445022"/>
                  <a:gd name="connsiteY6" fmla="*/ 75432 h 387445"/>
                  <a:gd name="connsiteX7" fmla="*/ 228028 w 445022"/>
                  <a:gd name="connsiteY7" fmla="*/ 54860 h 387445"/>
                  <a:gd name="connsiteX8" fmla="*/ 180216 w 445022"/>
                  <a:gd name="connsiteY8" fmla="*/ 61717 h 387445"/>
                  <a:gd name="connsiteX9" fmla="*/ 136081 w 445022"/>
                  <a:gd name="connsiteY9" fmla="*/ 78861 h 387445"/>
                  <a:gd name="connsiteX10" fmla="*/ 136081 w 445022"/>
                  <a:gd name="connsiteY10" fmla="*/ 336015 h 387445"/>
                  <a:gd name="connsiteX11" fmla="*/ 139759 w 445022"/>
                  <a:gd name="connsiteY11" fmla="*/ 346301 h 387445"/>
                  <a:gd name="connsiteX12" fmla="*/ 150793 w 445022"/>
                  <a:gd name="connsiteY12" fmla="*/ 353158 h 387445"/>
                  <a:gd name="connsiteX13" fmla="*/ 187571 w 445022"/>
                  <a:gd name="connsiteY13" fmla="*/ 356587 h 387445"/>
                  <a:gd name="connsiteX14" fmla="*/ 187571 w 445022"/>
                  <a:gd name="connsiteY14" fmla="*/ 387445 h 387445"/>
                  <a:gd name="connsiteX15" fmla="*/ 0 w 445022"/>
                  <a:gd name="connsiteY15" fmla="*/ 387445 h 387445"/>
                  <a:gd name="connsiteX16" fmla="*/ 0 w 445022"/>
                  <a:gd name="connsiteY16" fmla="*/ 356587 h 387445"/>
                  <a:gd name="connsiteX17" fmla="*/ 40457 w 445022"/>
                  <a:gd name="connsiteY17" fmla="*/ 353158 h 387445"/>
                  <a:gd name="connsiteX18" fmla="*/ 51490 w 445022"/>
                  <a:gd name="connsiteY18" fmla="*/ 346301 h 387445"/>
                  <a:gd name="connsiteX19" fmla="*/ 55168 w 445022"/>
                  <a:gd name="connsiteY19" fmla="*/ 336015 h 387445"/>
                  <a:gd name="connsiteX20" fmla="*/ 55168 w 445022"/>
                  <a:gd name="connsiteY20" fmla="*/ 65146 h 387445"/>
                  <a:gd name="connsiteX21" fmla="*/ 0 w 445022"/>
                  <a:gd name="connsiteY21" fmla="*/ 65146 h 387445"/>
                  <a:gd name="connsiteX22" fmla="*/ 0 w 445022"/>
                  <a:gd name="connsiteY22" fmla="*/ 37716 h 387445"/>
                  <a:gd name="connsiteX23" fmla="*/ 102980 w 445022"/>
                  <a:gd name="connsiteY23" fmla="*/ 6857 h 387445"/>
                  <a:gd name="connsiteX24" fmla="*/ 136081 w 445022"/>
                  <a:gd name="connsiteY24" fmla="*/ 6857 h 387445"/>
                  <a:gd name="connsiteX25" fmla="*/ 136081 w 445022"/>
                  <a:gd name="connsiteY25" fmla="*/ 48002 h 387445"/>
                  <a:gd name="connsiteX26" fmla="*/ 172860 w 445022"/>
                  <a:gd name="connsiteY26" fmla="*/ 30858 h 387445"/>
                  <a:gd name="connsiteX27" fmla="*/ 209639 w 445022"/>
                  <a:gd name="connsiteY27" fmla="*/ 13715 h 387445"/>
                  <a:gd name="connsiteX28" fmla="*/ 246417 w 445022"/>
                  <a:gd name="connsiteY28" fmla="*/ 3429 h 387445"/>
                  <a:gd name="connsiteX29" fmla="*/ 279518 w 445022"/>
                  <a:gd name="connsiteY29" fmla="*/ 0 h 387445"/>
                  <a:gd name="connsiteX30" fmla="*/ 364109 w 445022"/>
                  <a:gd name="connsiteY30" fmla="*/ 30858 h 387445"/>
                  <a:gd name="connsiteX31" fmla="*/ 393532 w 445022"/>
                  <a:gd name="connsiteY31" fmla="*/ 120005 h 387445"/>
                  <a:gd name="connsiteX32" fmla="*/ 393532 w 445022"/>
                  <a:gd name="connsiteY32" fmla="*/ 336015 h 387445"/>
                  <a:gd name="connsiteX33" fmla="*/ 397210 w 445022"/>
                  <a:gd name="connsiteY33" fmla="*/ 346301 h 387445"/>
                  <a:gd name="connsiteX34" fmla="*/ 408243 w 445022"/>
                  <a:gd name="connsiteY34" fmla="*/ 353158 h 387445"/>
                  <a:gd name="connsiteX35" fmla="*/ 445022 w 445022"/>
                  <a:gd name="connsiteY35" fmla="*/ 356587 h 387445"/>
                  <a:gd name="connsiteX36" fmla="*/ 445022 w 445022"/>
                  <a:gd name="connsiteY36" fmla="*/ 387445 h 387445"/>
                  <a:gd name="connsiteX37" fmla="*/ 257451 w 445022"/>
                  <a:gd name="connsiteY37" fmla="*/ 387445 h 3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022" h="387445">
                    <a:moveTo>
                      <a:pt x="257451" y="384017"/>
                    </a:moveTo>
                    <a:lnTo>
                      <a:pt x="257451" y="356587"/>
                    </a:lnTo>
                    <a:lnTo>
                      <a:pt x="294230" y="353158"/>
                    </a:lnTo>
                    <a:cubicBezTo>
                      <a:pt x="297907" y="353158"/>
                      <a:pt x="301585" y="349729"/>
                      <a:pt x="305263" y="346301"/>
                    </a:cubicBezTo>
                    <a:cubicBezTo>
                      <a:pt x="308941" y="342872"/>
                      <a:pt x="308941" y="339443"/>
                      <a:pt x="308941" y="336015"/>
                    </a:cubicBezTo>
                    <a:lnTo>
                      <a:pt x="308941" y="130291"/>
                    </a:lnTo>
                    <a:cubicBezTo>
                      <a:pt x="308941" y="106290"/>
                      <a:pt x="301585" y="85718"/>
                      <a:pt x="290552" y="75432"/>
                    </a:cubicBezTo>
                    <a:cubicBezTo>
                      <a:pt x="279518" y="61717"/>
                      <a:pt x="257451" y="54860"/>
                      <a:pt x="228028" y="54860"/>
                    </a:cubicBezTo>
                    <a:cubicBezTo>
                      <a:pt x="213316" y="54860"/>
                      <a:pt x="194927" y="58288"/>
                      <a:pt x="180216" y="61717"/>
                    </a:cubicBezTo>
                    <a:cubicBezTo>
                      <a:pt x="165504" y="65146"/>
                      <a:pt x="150793" y="72003"/>
                      <a:pt x="136081" y="78861"/>
                    </a:cubicBezTo>
                    <a:lnTo>
                      <a:pt x="136081" y="336015"/>
                    </a:lnTo>
                    <a:cubicBezTo>
                      <a:pt x="136081" y="339443"/>
                      <a:pt x="136081" y="346301"/>
                      <a:pt x="139759" y="346301"/>
                    </a:cubicBezTo>
                    <a:cubicBezTo>
                      <a:pt x="143437" y="349729"/>
                      <a:pt x="147115" y="349729"/>
                      <a:pt x="150793" y="353158"/>
                    </a:cubicBezTo>
                    <a:lnTo>
                      <a:pt x="187571" y="356587"/>
                    </a:lnTo>
                    <a:lnTo>
                      <a:pt x="187571" y="387445"/>
                    </a:lnTo>
                    <a:lnTo>
                      <a:pt x="0" y="387445"/>
                    </a:lnTo>
                    <a:lnTo>
                      <a:pt x="0" y="356587"/>
                    </a:lnTo>
                    <a:lnTo>
                      <a:pt x="40457" y="353158"/>
                    </a:lnTo>
                    <a:cubicBezTo>
                      <a:pt x="44134" y="353158"/>
                      <a:pt x="51490" y="349729"/>
                      <a:pt x="51490" y="346301"/>
                    </a:cubicBezTo>
                    <a:cubicBezTo>
                      <a:pt x="55168" y="342872"/>
                      <a:pt x="55168" y="339443"/>
                      <a:pt x="55168" y="336015"/>
                    </a:cubicBezTo>
                    <a:lnTo>
                      <a:pt x="55168" y="65146"/>
                    </a:lnTo>
                    <a:lnTo>
                      <a:pt x="0" y="65146"/>
                    </a:lnTo>
                    <a:lnTo>
                      <a:pt x="0" y="37716"/>
                    </a:lnTo>
                    <a:lnTo>
                      <a:pt x="102980" y="6857"/>
                    </a:lnTo>
                    <a:lnTo>
                      <a:pt x="136081" y="6857"/>
                    </a:lnTo>
                    <a:lnTo>
                      <a:pt x="136081" y="48002"/>
                    </a:lnTo>
                    <a:lnTo>
                      <a:pt x="172860" y="30858"/>
                    </a:lnTo>
                    <a:cubicBezTo>
                      <a:pt x="183893" y="24001"/>
                      <a:pt x="198605" y="20572"/>
                      <a:pt x="209639" y="13715"/>
                    </a:cubicBezTo>
                    <a:cubicBezTo>
                      <a:pt x="220672" y="10286"/>
                      <a:pt x="231706" y="6857"/>
                      <a:pt x="246417" y="3429"/>
                    </a:cubicBezTo>
                    <a:cubicBezTo>
                      <a:pt x="257451" y="0"/>
                      <a:pt x="268485" y="0"/>
                      <a:pt x="279518" y="0"/>
                    </a:cubicBezTo>
                    <a:cubicBezTo>
                      <a:pt x="316297" y="0"/>
                      <a:pt x="345720" y="10286"/>
                      <a:pt x="364109" y="30858"/>
                    </a:cubicBezTo>
                    <a:cubicBezTo>
                      <a:pt x="382498" y="51431"/>
                      <a:pt x="393532" y="82289"/>
                      <a:pt x="393532" y="120005"/>
                    </a:cubicBezTo>
                    <a:lnTo>
                      <a:pt x="393532" y="336015"/>
                    </a:lnTo>
                    <a:cubicBezTo>
                      <a:pt x="393532" y="339443"/>
                      <a:pt x="393532" y="346301"/>
                      <a:pt x="397210" y="346301"/>
                    </a:cubicBezTo>
                    <a:cubicBezTo>
                      <a:pt x="400888" y="349729"/>
                      <a:pt x="404566" y="349729"/>
                      <a:pt x="408243" y="353158"/>
                    </a:cubicBezTo>
                    <a:lnTo>
                      <a:pt x="445022" y="356587"/>
                    </a:lnTo>
                    <a:lnTo>
                      <a:pt x="445022" y="387445"/>
                    </a:lnTo>
                    <a:lnTo>
                      <a:pt x="257451" y="387445"/>
                    </a:lnTo>
                  </a:path>
                </a:pathLst>
              </a:custGeom>
              <a:grpFill/>
              <a:ln w="36746" cap="flat">
                <a:noFill/>
                <a:prstDash val="solid"/>
                <a:miter/>
              </a:ln>
            </p:spPr>
            <p:txBody>
              <a:bodyPr rtlCol="0" anchor="ctr"/>
              <a:lstStyle/>
              <a:p>
                <a:endParaRPr lang="en-US" sz="840"/>
              </a:p>
            </p:txBody>
          </p:sp>
          <p:sp>
            <p:nvSpPr>
              <p:cNvPr id="12" name="Freeform 11">
                <a:extLst>
                  <a:ext uri="{FF2B5EF4-FFF2-40B4-BE49-F238E27FC236}">
                    <a16:creationId xmlns:a16="http://schemas.microsoft.com/office/drawing/2014/main" id="{6BFACDCC-37A7-27E1-CA33-EFE83C058352}"/>
                  </a:ext>
                </a:extLst>
              </p:cNvPr>
              <p:cNvSpPr/>
              <p:nvPr/>
            </p:nvSpPr>
            <p:spPr>
              <a:xfrm>
                <a:off x="9202361" y="6287434"/>
                <a:ext cx="301585" cy="390874"/>
              </a:xfrm>
              <a:custGeom>
                <a:avLst/>
                <a:gdLst>
                  <a:gd name="connsiteX0" fmla="*/ 275840 w 301585"/>
                  <a:gd name="connsiteY0" fmla="*/ 92575 h 390874"/>
                  <a:gd name="connsiteX1" fmla="*/ 257451 w 301585"/>
                  <a:gd name="connsiteY1" fmla="*/ 78861 h 390874"/>
                  <a:gd name="connsiteX2" fmla="*/ 231706 w 301585"/>
                  <a:gd name="connsiteY2" fmla="*/ 72003 h 390874"/>
                  <a:gd name="connsiteX3" fmla="*/ 191249 w 301585"/>
                  <a:gd name="connsiteY3" fmla="*/ 85718 h 390874"/>
                  <a:gd name="connsiteX4" fmla="*/ 147115 w 301585"/>
                  <a:gd name="connsiteY4" fmla="*/ 120005 h 390874"/>
                  <a:gd name="connsiteX5" fmla="*/ 147115 w 301585"/>
                  <a:gd name="connsiteY5" fmla="*/ 339443 h 390874"/>
                  <a:gd name="connsiteX6" fmla="*/ 150793 w 301585"/>
                  <a:gd name="connsiteY6" fmla="*/ 349729 h 390874"/>
                  <a:gd name="connsiteX7" fmla="*/ 161826 w 301585"/>
                  <a:gd name="connsiteY7" fmla="*/ 356587 h 390874"/>
                  <a:gd name="connsiteX8" fmla="*/ 216994 w 301585"/>
                  <a:gd name="connsiteY8" fmla="*/ 360016 h 390874"/>
                  <a:gd name="connsiteX9" fmla="*/ 216994 w 301585"/>
                  <a:gd name="connsiteY9" fmla="*/ 390874 h 390874"/>
                  <a:gd name="connsiteX10" fmla="*/ 7356 w 301585"/>
                  <a:gd name="connsiteY10" fmla="*/ 390874 h 390874"/>
                  <a:gd name="connsiteX11" fmla="*/ 7356 w 301585"/>
                  <a:gd name="connsiteY11" fmla="*/ 360016 h 390874"/>
                  <a:gd name="connsiteX12" fmla="*/ 47812 w 301585"/>
                  <a:gd name="connsiteY12" fmla="*/ 356587 h 390874"/>
                  <a:gd name="connsiteX13" fmla="*/ 58846 w 301585"/>
                  <a:gd name="connsiteY13" fmla="*/ 349729 h 390874"/>
                  <a:gd name="connsiteX14" fmla="*/ 62524 w 301585"/>
                  <a:gd name="connsiteY14" fmla="*/ 339443 h 390874"/>
                  <a:gd name="connsiteX15" fmla="*/ 62524 w 301585"/>
                  <a:gd name="connsiteY15" fmla="*/ 68574 h 390874"/>
                  <a:gd name="connsiteX16" fmla="*/ 0 w 301585"/>
                  <a:gd name="connsiteY16" fmla="*/ 68574 h 390874"/>
                  <a:gd name="connsiteX17" fmla="*/ 0 w 301585"/>
                  <a:gd name="connsiteY17" fmla="*/ 44573 h 390874"/>
                  <a:gd name="connsiteX18" fmla="*/ 102980 w 301585"/>
                  <a:gd name="connsiteY18" fmla="*/ 13715 h 390874"/>
                  <a:gd name="connsiteX19" fmla="*/ 136081 w 301585"/>
                  <a:gd name="connsiteY19" fmla="*/ 13715 h 390874"/>
                  <a:gd name="connsiteX20" fmla="*/ 136081 w 301585"/>
                  <a:gd name="connsiteY20" fmla="*/ 82289 h 390874"/>
                  <a:gd name="connsiteX21" fmla="*/ 158148 w 301585"/>
                  <a:gd name="connsiteY21" fmla="*/ 58288 h 390874"/>
                  <a:gd name="connsiteX22" fmla="*/ 187571 w 301585"/>
                  <a:gd name="connsiteY22" fmla="*/ 30858 h 390874"/>
                  <a:gd name="connsiteX23" fmla="*/ 216994 w 301585"/>
                  <a:gd name="connsiteY23" fmla="*/ 10286 h 390874"/>
                  <a:gd name="connsiteX24" fmla="*/ 246417 w 301585"/>
                  <a:gd name="connsiteY24" fmla="*/ 0 h 390874"/>
                  <a:gd name="connsiteX25" fmla="*/ 261129 w 301585"/>
                  <a:gd name="connsiteY25" fmla="*/ 0 h 390874"/>
                  <a:gd name="connsiteX26" fmla="*/ 275840 w 301585"/>
                  <a:gd name="connsiteY26" fmla="*/ 3429 h 390874"/>
                  <a:gd name="connsiteX27" fmla="*/ 290552 w 301585"/>
                  <a:gd name="connsiteY27" fmla="*/ 6857 h 390874"/>
                  <a:gd name="connsiteX28" fmla="*/ 301585 w 301585"/>
                  <a:gd name="connsiteY28" fmla="*/ 10286 h 390874"/>
                  <a:gd name="connsiteX29" fmla="*/ 301585 w 301585"/>
                  <a:gd name="connsiteY29" fmla="*/ 89147 h 390874"/>
                  <a:gd name="connsiteX30" fmla="*/ 275840 w 301585"/>
                  <a:gd name="connsiteY30" fmla="*/ 89147 h 39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1585" h="390874">
                    <a:moveTo>
                      <a:pt x="275840" y="92575"/>
                    </a:moveTo>
                    <a:cubicBezTo>
                      <a:pt x="272162" y="85718"/>
                      <a:pt x="264807" y="82289"/>
                      <a:pt x="257451" y="78861"/>
                    </a:cubicBezTo>
                    <a:cubicBezTo>
                      <a:pt x="250095" y="75432"/>
                      <a:pt x="242739" y="72003"/>
                      <a:pt x="231706" y="72003"/>
                    </a:cubicBezTo>
                    <a:cubicBezTo>
                      <a:pt x="216994" y="72003"/>
                      <a:pt x="205961" y="75432"/>
                      <a:pt x="191249" y="85718"/>
                    </a:cubicBezTo>
                    <a:cubicBezTo>
                      <a:pt x="176538" y="92575"/>
                      <a:pt x="161826" y="106290"/>
                      <a:pt x="147115" y="120005"/>
                    </a:cubicBezTo>
                    <a:lnTo>
                      <a:pt x="147115" y="339443"/>
                    </a:lnTo>
                    <a:cubicBezTo>
                      <a:pt x="147115" y="342872"/>
                      <a:pt x="147115" y="349729"/>
                      <a:pt x="150793" y="349729"/>
                    </a:cubicBezTo>
                    <a:cubicBezTo>
                      <a:pt x="154470" y="353158"/>
                      <a:pt x="158148" y="353158"/>
                      <a:pt x="161826" y="356587"/>
                    </a:cubicBezTo>
                    <a:lnTo>
                      <a:pt x="216994" y="360016"/>
                    </a:lnTo>
                    <a:lnTo>
                      <a:pt x="216994" y="390874"/>
                    </a:lnTo>
                    <a:lnTo>
                      <a:pt x="7356" y="390874"/>
                    </a:lnTo>
                    <a:lnTo>
                      <a:pt x="7356" y="360016"/>
                    </a:lnTo>
                    <a:lnTo>
                      <a:pt x="47812" y="356587"/>
                    </a:lnTo>
                    <a:cubicBezTo>
                      <a:pt x="51490" y="356587"/>
                      <a:pt x="55168" y="353158"/>
                      <a:pt x="58846" y="349729"/>
                    </a:cubicBezTo>
                    <a:cubicBezTo>
                      <a:pt x="62524" y="346301"/>
                      <a:pt x="62524" y="342872"/>
                      <a:pt x="62524" y="339443"/>
                    </a:cubicBezTo>
                    <a:lnTo>
                      <a:pt x="62524" y="68574"/>
                    </a:lnTo>
                    <a:lnTo>
                      <a:pt x="0" y="68574"/>
                    </a:lnTo>
                    <a:lnTo>
                      <a:pt x="0" y="44573"/>
                    </a:lnTo>
                    <a:lnTo>
                      <a:pt x="102980" y="13715"/>
                    </a:lnTo>
                    <a:lnTo>
                      <a:pt x="136081" y="13715"/>
                    </a:lnTo>
                    <a:lnTo>
                      <a:pt x="136081" y="82289"/>
                    </a:lnTo>
                    <a:lnTo>
                      <a:pt x="158148" y="58288"/>
                    </a:lnTo>
                    <a:cubicBezTo>
                      <a:pt x="165504" y="48002"/>
                      <a:pt x="176538" y="41145"/>
                      <a:pt x="187571" y="30858"/>
                    </a:cubicBezTo>
                    <a:cubicBezTo>
                      <a:pt x="198605" y="24001"/>
                      <a:pt x="205961" y="13715"/>
                      <a:pt x="216994" y="10286"/>
                    </a:cubicBezTo>
                    <a:cubicBezTo>
                      <a:pt x="228028" y="6857"/>
                      <a:pt x="239062" y="0"/>
                      <a:pt x="246417" y="0"/>
                    </a:cubicBezTo>
                    <a:cubicBezTo>
                      <a:pt x="250095" y="0"/>
                      <a:pt x="253773" y="0"/>
                      <a:pt x="261129" y="0"/>
                    </a:cubicBezTo>
                    <a:cubicBezTo>
                      <a:pt x="264807" y="0"/>
                      <a:pt x="272162" y="0"/>
                      <a:pt x="275840" y="3429"/>
                    </a:cubicBezTo>
                    <a:cubicBezTo>
                      <a:pt x="279518" y="3429"/>
                      <a:pt x="283196" y="6857"/>
                      <a:pt x="290552" y="6857"/>
                    </a:cubicBezTo>
                    <a:cubicBezTo>
                      <a:pt x="294230" y="6857"/>
                      <a:pt x="297907" y="10286"/>
                      <a:pt x="301585" y="10286"/>
                    </a:cubicBezTo>
                    <a:lnTo>
                      <a:pt x="301585" y="89147"/>
                    </a:lnTo>
                    <a:lnTo>
                      <a:pt x="275840" y="89147"/>
                    </a:lnTo>
                  </a:path>
                </a:pathLst>
              </a:custGeom>
              <a:grpFill/>
              <a:ln w="36746" cap="flat">
                <a:noFill/>
                <a:prstDash val="solid"/>
                <a:miter/>
              </a:ln>
            </p:spPr>
            <p:txBody>
              <a:bodyPr rtlCol="0" anchor="ctr"/>
              <a:lstStyle/>
              <a:p>
                <a:endParaRPr lang="en-US" sz="840"/>
              </a:p>
            </p:txBody>
          </p:sp>
          <p:sp>
            <p:nvSpPr>
              <p:cNvPr id="13" name="Freeform 12">
                <a:extLst>
                  <a:ext uri="{FF2B5EF4-FFF2-40B4-BE49-F238E27FC236}">
                    <a16:creationId xmlns:a16="http://schemas.microsoft.com/office/drawing/2014/main" id="{1C57C41B-BC3A-3176-5E87-32A1FDA4A525}"/>
                  </a:ext>
                </a:extLst>
              </p:cNvPr>
              <p:cNvSpPr/>
              <p:nvPr/>
            </p:nvSpPr>
            <p:spPr>
              <a:xfrm>
                <a:off x="8783084" y="6294291"/>
                <a:ext cx="400887" cy="387445"/>
              </a:xfrm>
              <a:custGeom>
                <a:avLst/>
                <a:gdLst>
                  <a:gd name="connsiteX0" fmla="*/ 400888 w 400887"/>
                  <a:gd name="connsiteY0" fmla="*/ 192008 h 387445"/>
                  <a:gd name="connsiteX1" fmla="*/ 386176 w 400887"/>
                  <a:gd name="connsiteY1" fmla="*/ 270869 h 387445"/>
                  <a:gd name="connsiteX2" fmla="*/ 345720 w 400887"/>
                  <a:gd name="connsiteY2" fmla="*/ 332586 h 387445"/>
                  <a:gd name="connsiteX3" fmla="*/ 283196 w 400887"/>
                  <a:gd name="connsiteY3" fmla="*/ 373730 h 387445"/>
                  <a:gd name="connsiteX4" fmla="*/ 198605 w 400887"/>
                  <a:gd name="connsiteY4" fmla="*/ 387445 h 387445"/>
                  <a:gd name="connsiteX5" fmla="*/ 114014 w 400887"/>
                  <a:gd name="connsiteY5" fmla="*/ 373730 h 387445"/>
                  <a:gd name="connsiteX6" fmla="*/ 55168 w 400887"/>
                  <a:gd name="connsiteY6" fmla="*/ 336015 h 387445"/>
                  <a:gd name="connsiteX7" fmla="*/ 14712 w 400887"/>
                  <a:gd name="connsiteY7" fmla="*/ 274298 h 387445"/>
                  <a:gd name="connsiteX8" fmla="*/ 0 w 400887"/>
                  <a:gd name="connsiteY8" fmla="*/ 195437 h 387445"/>
                  <a:gd name="connsiteX9" fmla="*/ 14712 w 400887"/>
                  <a:gd name="connsiteY9" fmla="*/ 116576 h 387445"/>
                  <a:gd name="connsiteX10" fmla="*/ 55168 w 400887"/>
                  <a:gd name="connsiteY10" fmla="*/ 54859 h 387445"/>
                  <a:gd name="connsiteX11" fmla="*/ 117692 w 400887"/>
                  <a:gd name="connsiteY11" fmla="*/ 13715 h 387445"/>
                  <a:gd name="connsiteX12" fmla="*/ 202283 w 400887"/>
                  <a:gd name="connsiteY12" fmla="*/ 0 h 387445"/>
                  <a:gd name="connsiteX13" fmla="*/ 286874 w 400887"/>
                  <a:gd name="connsiteY13" fmla="*/ 17144 h 387445"/>
                  <a:gd name="connsiteX14" fmla="*/ 349398 w 400887"/>
                  <a:gd name="connsiteY14" fmla="*/ 58288 h 387445"/>
                  <a:gd name="connsiteX15" fmla="*/ 389854 w 400887"/>
                  <a:gd name="connsiteY15" fmla="*/ 120005 h 387445"/>
                  <a:gd name="connsiteX16" fmla="*/ 400888 w 400887"/>
                  <a:gd name="connsiteY16" fmla="*/ 192008 h 387445"/>
                  <a:gd name="connsiteX17" fmla="*/ 312619 w 400887"/>
                  <a:gd name="connsiteY17" fmla="*/ 192008 h 387445"/>
                  <a:gd name="connsiteX18" fmla="*/ 305263 w 400887"/>
                  <a:gd name="connsiteY18" fmla="*/ 130291 h 387445"/>
                  <a:gd name="connsiteX19" fmla="*/ 283196 w 400887"/>
                  <a:gd name="connsiteY19" fmla="*/ 78861 h 387445"/>
                  <a:gd name="connsiteX20" fmla="*/ 250095 w 400887"/>
                  <a:gd name="connsiteY20" fmla="*/ 41145 h 387445"/>
                  <a:gd name="connsiteX21" fmla="*/ 202283 w 400887"/>
                  <a:gd name="connsiteY21" fmla="*/ 27430 h 387445"/>
                  <a:gd name="connsiteX22" fmla="*/ 150793 w 400887"/>
                  <a:gd name="connsiteY22" fmla="*/ 41145 h 387445"/>
                  <a:gd name="connsiteX23" fmla="*/ 114014 w 400887"/>
                  <a:gd name="connsiteY23" fmla="*/ 78861 h 387445"/>
                  <a:gd name="connsiteX24" fmla="*/ 91947 w 400887"/>
                  <a:gd name="connsiteY24" fmla="*/ 130291 h 387445"/>
                  <a:gd name="connsiteX25" fmla="*/ 84591 w 400887"/>
                  <a:gd name="connsiteY25" fmla="*/ 192008 h 387445"/>
                  <a:gd name="connsiteX26" fmla="*/ 91947 w 400887"/>
                  <a:gd name="connsiteY26" fmla="*/ 253725 h 387445"/>
                  <a:gd name="connsiteX27" fmla="*/ 114014 w 400887"/>
                  <a:gd name="connsiteY27" fmla="*/ 305156 h 387445"/>
                  <a:gd name="connsiteX28" fmla="*/ 150793 w 400887"/>
                  <a:gd name="connsiteY28" fmla="*/ 342872 h 387445"/>
                  <a:gd name="connsiteX29" fmla="*/ 198605 w 400887"/>
                  <a:gd name="connsiteY29" fmla="*/ 356587 h 387445"/>
                  <a:gd name="connsiteX30" fmla="*/ 250095 w 400887"/>
                  <a:gd name="connsiteY30" fmla="*/ 342872 h 387445"/>
                  <a:gd name="connsiteX31" fmla="*/ 286874 w 400887"/>
                  <a:gd name="connsiteY31" fmla="*/ 308585 h 387445"/>
                  <a:gd name="connsiteX32" fmla="*/ 308941 w 400887"/>
                  <a:gd name="connsiteY32" fmla="*/ 257154 h 387445"/>
                  <a:gd name="connsiteX33" fmla="*/ 312619 w 400887"/>
                  <a:gd name="connsiteY33" fmla="*/ 192008 h 3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0887" h="387445">
                    <a:moveTo>
                      <a:pt x="400888" y="192008"/>
                    </a:moveTo>
                    <a:cubicBezTo>
                      <a:pt x="400888" y="219438"/>
                      <a:pt x="397210" y="246868"/>
                      <a:pt x="386176" y="270869"/>
                    </a:cubicBezTo>
                    <a:cubicBezTo>
                      <a:pt x="375143" y="294870"/>
                      <a:pt x="364109" y="315442"/>
                      <a:pt x="345720" y="332586"/>
                    </a:cubicBezTo>
                    <a:cubicBezTo>
                      <a:pt x="327330" y="349729"/>
                      <a:pt x="308941" y="363444"/>
                      <a:pt x="283196" y="373730"/>
                    </a:cubicBezTo>
                    <a:cubicBezTo>
                      <a:pt x="257451" y="384017"/>
                      <a:pt x="231706" y="387445"/>
                      <a:pt x="198605" y="387445"/>
                    </a:cubicBezTo>
                    <a:cubicBezTo>
                      <a:pt x="165504" y="387445"/>
                      <a:pt x="139759" y="384017"/>
                      <a:pt x="114014" y="373730"/>
                    </a:cubicBezTo>
                    <a:cubicBezTo>
                      <a:pt x="91947" y="366873"/>
                      <a:pt x="73557" y="353158"/>
                      <a:pt x="55168" y="336015"/>
                    </a:cubicBezTo>
                    <a:cubicBezTo>
                      <a:pt x="36779" y="318871"/>
                      <a:pt x="25745" y="298299"/>
                      <a:pt x="14712" y="274298"/>
                    </a:cubicBezTo>
                    <a:cubicBezTo>
                      <a:pt x="7356" y="250297"/>
                      <a:pt x="0" y="222867"/>
                      <a:pt x="0" y="195437"/>
                    </a:cubicBezTo>
                    <a:cubicBezTo>
                      <a:pt x="0" y="168007"/>
                      <a:pt x="3678" y="140577"/>
                      <a:pt x="14712" y="116576"/>
                    </a:cubicBezTo>
                    <a:cubicBezTo>
                      <a:pt x="25745" y="92575"/>
                      <a:pt x="36779" y="72003"/>
                      <a:pt x="55168" y="54859"/>
                    </a:cubicBezTo>
                    <a:cubicBezTo>
                      <a:pt x="73557" y="37716"/>
                      <a:pt x="95625" y="24001"/>
                      <a:pt x="117692" y="13715"/>
                    </a:cubicBezTo>
                    <a:cubicBezTo>
                      <a:pt x="143437" y="3429"/>
                      <a:pt x="169182" y="0"/>
                      <a:pt x="202283" y="0"/>
                    </a:cubicBezTo>
                    <a:cubicBezTo>
                      <a:pt x="231706" y="0"/>
                      <a:pt x="261129" y="6857"/>
                      <a:pt x="286874" y="17144"/>
                    </a:cubicBezTo>
                    <a:cubicBezTo>
                      <a:pt x="312619" y="27430"/>
                      <a:pt x="331008" y="41145"/>
                      <a:pt x="349398" y="58288"/>
                    </a:cubicBezTo>
                    <a:cubicBezTo>
                      <a:pt x="367787" y="75432"/>
                      <a:pt x="378821" y="96004"/>
                      <a:pt x="389854" y="120005"/>
                    </a:cubicBezTo>
                    <a:cubicBezTo>
                      <a:pt x="397210" y="140577"/>
                      <a:pt x="400888" y="164579"/>
                      <a:pt x="400888" y="192008"/>
                    </a:cubicBezTo>
                    <a:moveTo>
                      <a:pt x="312619" y="192008"/>
                    </a:moveTo>
                    <a:cubicBezTo>
                      <a:pt x="312619" y="171436"/>
                      <a:pt x="308941" y="150864"/>
                      <a:pt x="305263" y="130291"/>
                    </a:cubicBezTo>
                    <a:cubicBezTo>
                      <a:pt x="301585" y="109719"/>
                      <a:pt x="294230" y="92575"/>
                      <a:pt x="283196" y="78861"/>
                    </a:cubicBezTo>
                    <a:cubicBezTo>
                      <a:pt x="272162" y="65146"/>
                      <a:pt x="261129" y="51431"/>
                      <a:pt x="250095" y="41145"/>
                    </a:cubicBezTo>
                    <a:cubicBezTo>
                      <a:pt x="235384" y="30858"/>
                      <a:pt x="220672" y="27430"/>
                      <a:pt x="202283" y="27430"/>
                    </a:cubicBezTo>
                    <a:cubicBezTo>
                      <a:pt x="183893" y="27430"/>
                      <a:pt x="165504" y="30858"/>
                      <a:pt x="150793" y="41145"/>
                    </a:cubicBezTo>
                    <a:cubicBezTo>
                      <a:pt x="136081" y="51431"/>
                      <a:pt x="125048" y="61717"/>
                      <a:pt x="114014" y="78861"/>
                    </a:cubicBezTo>
                    <a:cubicBezTo>
                      <a:pt x="106658" y="92575"/>
                      <a:pt x="99303" y="109719"/>
                      <a:pt x="91947" y="130291"/>
                    </a:cubicBezTo>
                    <a:cubicBezTo>
                      <a:pt x="88269" y="150864"/>
                      <a:pt x="84591" y="171436"/>
                      <a:pt x="84591" y="192008"/>
                    </a:cubicBezTo>
                    <a:cubicBezTo>
                      <a:pt x="84591" y="212581"/>
                      <a:pt x="88269" y="233153"/>
                      <a:pt x="91947" y="253725"/>
                    </a:cubicBezTo>
                    <a:cubicBezTo>
                      <a:pt x="95625" y="274298"/>
                      <a:pt x="102980" y="291441"/>
                      <a:pt x="114014" y="305156"/>
                    </a:cubicBezTo>
                    <a:cubicBezTo>
                      <a:pt x="125048" y="318871"/>
                      <a:pt x="136081" y="332586"/>
                      <a:pt x="150793" y="342872"/>
                    </a:cubicBezTo>
                    <a:cubicBezTo>
                      <a:pt x="165504" y="353158"/>
                      <a:pt x="180216" y="356587"/>
                      <a:pt x="198605" y="356587"/>
                    </a:cubicBezTo>
                    <a:cubicBezTo>
                      <a:pt x="216994" y="356587"/>
                      <a:pt x="235384" y="353158"/>
                      <a:pt x="250095" y="342872"/>
                    </a:cubicBezTo>
                    <a:cubicBezTo>
                      <a:pt x="264807" y="332586"/>
                      <a:pt x="275840" y="322300"/>
                      <a:pt x="286874" y="308585"/>
                    </a:cubicBezTo>
                    <a:cubicBezTo>
                      <a:pt x="294230" y="294870"/>
                      <a:pt x="301585" y="277726"/>
                      <a:pt x="308941" y="257154"/>
                    </a:cubicBezTo>
                    <a:cubicBezTo>
                      <a:pt x="312619" y="236582"/>
                      <a:pt x="312619" y="216009"/>
                      <a:pt x="312619" y="192008"/>
                    </a:cubicBezTo>
                  </a:path>
                </a:pathLst>
              </a:custGeom>
              <a:grpFill/>
              <a:ln w="36746" cap="flat">
                <a:noFill/>
                <a:prstDash val="solid"/>
                <a:miter/>
              </a:ln>
            </p:spPr>
            <p:txBody>
              <a:bodyPr rtlCol="0" anchor="ctr"/>
              <a:lstStyle/>
              <a:p>
                <a:endParaRPr lang="en-US" sz="840"/>
              </a:p>
            </p:txBody>
          </p:sp>
          <p:sp>
            <p:nvSpPr>
              <p:cNvPr id="14" name="Freeform 13">
                <a:extLst>
                  <a:ext uri="{FF2B5EF4-FFF2-40B4-BE49-F238E27FC236}">
                    <a16:creationId xmlns:a16="http://schemas.microsoft.com/office/drawing/2014/main" id="{227E6EC5-B70E-1912-A755-06FD48463A9D}"/>
                  </a:ext>
                </a:extLst>
              </p:cNvPr>
              <p:cNvSpPr/>
              <p:nvPr/>
            </p:nvSpPr>
            <p:spPr>
              <a:xfrm>
                <a:off x="8315994" y="6095425"/>
                <a:ext cx="426632" cy="582882"/>
              </a:xfrm>
              <a:custGeom>
                <a:avLst/>
                <a:gdLst>
                  <a:gd name="connsiteX0" fmla="*/ 338364 w 426632"/>
                  <a:gd name="connsiteY0" fmla="*/ 390874 h 582882"/>
                  <a:gd name="connsiteX1" fmla="*/ 305263 w 426632"/>
                  <a:gd name="connsiteY1" fmla="*/ 277726 h 582882"/>
                  <a:gd name="connsiteX2" fmla="*/ 209639 w 426632"/>
                  <a:gd name="connsiteY2" fmla="*/ 240010 h 582882"/>
                  <a:gd name="connsiteX3" fmla="*/ 194927 w 426632"/>
                  <a:gd name="connsiteY3" fmla="*/ 240010 h 582882"/>
                  <a:gd name="connsiteX4" fmla="*/ 176538 w 426632"/>
                  <a:gd name="connsiteY4" fmla="*/ 243439 h 582882"/>
                  <a:gd name="connsiteX5" fmla="*/ 154471 w 426632"/>
                  <a:gd name="connsiteY5" fmla="*/ 246868 h 582882"/>
                  <a:gd name="connsiteX6" fmla="*/ 139759 w 426632"/>
                  <a:gd name="connsiteY6" fmla="*/ 250297 h 582882"/>
                  <a:gd name="connsiteX7" fmla="*/ 139759 w 426632"/>
                  <a:gd name="connsiteY7" fmla="*/ 541738 h 582882"/>
                  <a:gd name="connsiteX8" fmla="*/ 154471 w 426632"/>
                  <a:gd name="connsiteY8" fmla="*/ 541738 h 582882"/>
                  <a:gd name="connsiteX9" fmla="*/ 169182 w 426632"/>
                  <a:gd name="connsiteY9" fmla="*/ 541738 h 582882"/>
                  <a:gd name="connsiteX10" fmla="*/ 183893 w 426632"/>
                  <a:gd name="connsiteY10" fmla="*/ 541738 h 582882"/>
                  <a:gd name="connsiteX11" fmla="*/ 250095 w 426632"/>
                  <a:gd name="connsiteY11" fmla="*/ 534880 h 582882"/>
                  <a:gd name="connsiteX12" fmla="*/ 297908 w 426632"/>
                  <a:gd name="connsiteY12" fmla="*/ 507451 h 582882"/>
                  <a:gd name="connsiteX13" fmla="*/ 327330 w 426632"/>
                  <a:gd name="connsiteY13" fmla="*/ 459448 h 582882"/>
                  <a:gd name="connsiteX14" fmla="*/ 338364 w 426632"/>
                  <a:gd name="connsiteY14" fmla="*/ 390874 h 582882"/>
                  <a:gd name="connsiteX15" fmla="*/ 426633 w 426632"/>
                  <a:gd name="connsiteY15" fmla="*/ 373730 h 582882"/>
                  <a:gd name="connsiteX16" fmla="*/ 411921 w 426632"/>
                  <a:gd name="connsiteY16" fmla="*/ 456020 h 582882"/>
                  <a:gd name="connsiteX17" fmla="*/ 367787 w 426632"/>
                  <a:gd name="connsiteY17" fmla="*/ 521165 h 582882"/>
                  <a:gd name="connsiteX18" fmla="*/ 294230 w 426632"/>
                  <a:gd name="connsiteY18" fmla="*/ 565739 h 582882"/>
                  <a:gd name="connsiteX19" fmla="*/ 183893 w 426632"/>
                  <a:gd name="connsiteY19" fmla="*/ 582882 h 582882"/>
                  <a:gd name="connsiteX20" fmla="*/ 62524 w 426632"/>
                  <a:gd name="connsiteY20" fmla="*/ 582882 h 582882"/>
                  <a:gd name="connsiteX21" fmla="*/ 62524 w 426632"/>
                  <a:gd name="connsiteY21" fmla="*/ 58288 h 582882"/>
                  <a:gd name="connsiteX22" fmla="*/ 0 w 426632"/>
                  <a:gd name="connsiteY22" fmla="*/ 58288 h 582882"/>
                  <a:gd name="connsiteX23" fmla="*/ 0 w 426632"/>
                  <a:gd name="connsiteY23" fmla="*/ 30858 h 582882"/>
                  <a:gd name="connsiteX24" fmla="*/ 110336 w 426632"/>
                  <a:gd name="connsiteY24" fmla="*/ 0 h 582882"/>
                  <a:gd name="connsiteX25" fmla="*/ 143437 w 426632"/>
                  <a:gd name="connsiteY25" fmla="*/ 0 h 582882"/>
                  <a:gd name="connsiteX26" fmla="*/ 143437 w 426632"/>
                  <a:gd name="connsiteY26" fmla="*/ 219438 h 582882"/>
                  <a:gd name="connsiteX27" fmla="*/ 161826 w 426632"/>
                  <a:gd name="connsiteY27" fmla="*/ 212581 h 582882"/>
                  <a:gd name="connsiteX28" fmla="*/ 187571 w 426632"/>
                  <a:gd name="connsiteY28" fmla="*/ 202294 h 582882"/>
                  <a:gd name="connsiteX29" fmla="*/ 220672 w 426632"/>
                  <a:gd name="connsiteY29" fmla="*/ 195437 h 582882"/>
                  <a:gd name="connsiteX30" fmla="*/ 257451 w 426632"/>
                  <a:gd name="connsiteY30" fmla="*/ 192008 h 582882"/>
                  <a:gd name="connsiteX31" fmla="*/ 331008 w 426632"/>
                  <a:gd name="connsiteY31" fmla="*/ 205723 h 582882"/>
                  <a:gd name="connsiteX32" fmla="*/ 382498 w 426632"/>
                  <a:gd name="connsiteY32" fmla="*/ 246868 h 582882"/>
                  <a:gd name="connsiteX33" fmla="*/ 415599 w 426632"/>
                  <a:gd name="connsiteY33" fmla="*/ 305156 h 582882"/>
                  <a:gd name="connsiteX34" fmla="*/ 426633 w 426632"/>
                  <a:gd name="connsiteY34" fmla="*/ 373730 h 5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6632" h="582882">
                    <a:moveTo>
                      <a:pt x="338364" y="390874"/>
                    </a:moveTo>
                    <a:cubicBezTo>
                      <a:pt x="338364" y="342872"/>
                      <a:pt x="327330" y="305156"/>
                      <a:pt x="305263" y="277726"/>
                    </a:cubicBezTo>
                    <a:cubicBezTo>
                      <a:pt x="283196" y="253725"/>
                      <a:pt x="250095" y="240010"/>
                      <a:pt x="209639" y="240010"/>
                    </a:cubicBezTo>
                    <a:cubicBezTo>
                      <a:pt x="205961" y="240010"/>
                      <a:pt x="198605" y="240010"/>
                      <a:pt x="194927" y="240010"/>
                    </a:cubicBezTo>
                    <a:cubicBezTo>
                      <a:pt x="187571" y="240010"/>
                      <a:pt x="183893" y="243439"/>
                      <a:pt x="176538" y="243439"/>
                    </a:cubicBezTo>
                    <a:lnTo>
                      <a:pt x="154471" y="246868"/>
                    </a:lnTo>
                    <a:cubicBezTo>
                      <a:pt x="147115" y="246868"/>
                      <a:pt x="143437" y="250297"/>
                      <a:pt x="139759" y="250297"/>
                    </a:cubicBezTo>
                    <a:lnTo>
                      <a:pt x="139759" y="541738"/>
                    </a:lnTo>
                    <a:cubicBezTo>
                      <a:pt x="143437" y="541738"/>
                      <a:pt x="150793" y="541738"/>
                      <a:pt x="154471" y="541738"/>
                    </a:cubicBezTo>
                    <a:cubicBezTo>
                      <a:pt x="158148" y="541738"/>
                      <a:pt x="161826" y="541738"/>
                      <a:pt x="169182" y="541738"/>
                    </a:cubicBezTo>
                    <a:lnTo>
                      <a:pt x="183893" y="541738"/>
                    </a:lnTo>
                    <a:cubicBezTo>
                      <a:pt x="209639" y="541738"/>
                      <a:pt x="231706" y="538309"/>
                      <a:pt x="250095" y="534880"/>
                    </a:cubicBezTo>
                    <a:cubicBezTo>
                      <a:pt x="268484" y="528023"/>
                      <a:pt x="286874" y="521165"/>
                      <a:pt x="297908" y="507451"/>
                    </a:cubicBezTo>
                    <a:cubicBezTo>
                      <a:pt x="312619" y="493736"/>
                      <a:pt x="319975" y="480021"/>
                      <a:pt x="327330" y="459448"/>
                    </a:cubicBezTo>
                    <a:cubicBezTo>
                      <a:pt x="334686" y="442305"/>
                      <a:pt x="338364" y="418304"/>
                      <a:pt x="338364" y="390874"/>
                    </a:cubicBezTo>
                    <a:moveTo>
                      <a:pt x="426633" y="373730"/>
                    </a:moveTo>
                    <a:cubicBezTo>
                      <a:pt x="426633" y="404589"/>
                      <a:pt x="422955" y="432019"/>
                      <a:pt x="411921" y="456020"/>
                    </a:cubicBezTo>
                    <a:cubicBezTo>
                      <a:pt x="400888" y="480021"/>
                      <a:pt x="389854" y="504022"/>
                      <a:pt x="367787" y="521165"/>
                    </a:cubicBezTo>
                    <a:cubicBezTo>
                      <a:pt x="349398" y="538309"/>
                      <a:pt x="323653" y="555453"/>
                      <a:pt x="294230" y="565739"/>
                    </a:cubicBezTo>
                    <a:cubicBezTo>
                      <a:pt x="264807" y="576025"/>
                      <a:pt x="228028" y="582882"/>
                      <a:pt x="183893" y="582882"/>
                    </a:cubicBezTo>
                    <a:lnTo>
                      <a:pt x="62524" y="582882"/>
                    </a:lnTo>
                    <a:lnTo>
                      <a:pt x="62524" y="58288"/>
                    </a:lnTo>
                    <a:lnTo>
                      <a:pt x="0" y="58288"/>
                    </a:lnTo>
                    <a:lnTo>
                      <a:pt x="0" y="30858"/>
                    </a:lnTo>
                    <a:lnTo>
                      <a:pt x="110336" y="0"/>
                    </a:lnTo>
                    <a:lnTo>
                      <a:pt x="143437" y="0"/>
                    </a:lnTo>
                    <a:lnTo>
                      <a:pt x="143437" y="219438"/>
                    </a:lnTo>
                    <a:lnTo>
                      <a:pt x="161826" y="212581"/>
                    </a:lnTo>
                    <a:cubicBezTo>
                      <a:pt x="169182" y="209152"/>
                      <a:pt x="180216" y="205723"/>
                      <a:pt x="187571" y="202294"/>
                    </a:cubicBezTo>
                    <a:cubicBezTo>
                      <a:pt x="198605" y="198866"/>
                      <a:pt x="209639" y="195437"/>
                      <a:pt x="220672" y="195437"/>
                    </a:cubicBezTo>
                    <a:cubicBezTo>
                      <a:pt x="231706" y="192008"/>
                      <a:pt x="242739" y="192008"/>
                      <a:pt x="257451" y="192008"/>
                    </a:cubicBezTo>
                    <a:cubicBezTo>
                      <a:pt x="286874" y="192008"/>
                      <a:pt x="308941" y="195437"/>
                      <a:pt x="331008" y="205723"/>
                    </a:cubicBezTo>
                    <a:cubicBezTo>
                      <a:pt x="353076" y="216009"/>
                      <a:pt x="371465" y="229724"/>
                      <a:pt x="382498" y="246868"/>
                    </a:cubicBezTo>
                    <a:cubicBezTo>
                      <a:pt x="397210" y="264011"/>
                      <a:pt x="408244" y="281155"/>
                      <a:pt x="415599" y="305156"/>
                    </a:cubicBezTo>
                    <a:cubicBezTo>
                      <a:pt x="422955" y="325728"/>
                      <a:pt x="426633" y="349729"/>
                      <a:pt x="426633" y="373730"/>
                    </a:cubicBezTo>
                  </a:path>
                </a:pathLst>
              </a:custGeom>
              <a:grpFill/>
              <a:ln w="36746" cap="flat">
                <a:noFill/>
                <a:prstDash val="solid"/>
                <a:miter/>
              </a:ln>
            </p:spPr>
            <p:txBody>
              <a:bodyPr rtlCol="0" anchor="ctr"/>
              <a:lstStyle/>
              <a:p>
                <a:endParaRPr lang="en-US" sz="840"/>
              </a:p>
            </p:txBody>
          </p:sp>
          <p:sp>
            <p:nvSpPr>
              <p:cNvPr id="15" name="Freeform 14">
                <a:extLst>
                  <a:ext uri="{FF2B5EF4-FFF2-40B4-BE49-F238E27FC236}">
                    <a16:creationId xmlns:a16="http://schemas.microsoft.com/office/drawing/2014/main" id="{888DAD86-408C-87FA-5B00-80FA95401D4D}"/>
                  </a:ext>
                </a:extLst>
              </p:cNvPr>
              <p:cNvSpPr/>
              <p:nvPr/>
            </p:nvSpPr>
            <p:spPr>
              <a:xfrm>
                <a:off x="8040154" y="6280576"/>
                <a:ext cx="275840" cy="401160"/>
              </a:xfrm>
              <a:custGeom>
                <a:avLst/>
                <a:gdLst>
                  <a:gd name="connsiteX0" fmla="*/ 275840 w 275840"/>
                  <a:gd name="connsiteY0" fmla="*/ 281155 h 401160"/>
                  <a:gd name="connsiteX1" fmla="*/ 264807 w 275840"/>
                  <a:gd name="connsiteY1" fmla="*/ 332586 h 401160"/>
                  <a:gd name="connsiteX2" fmla="*/ 231706 w 275840"/>
                  <a:gd name="connsiteY2" fmla="*/ 370302 h 401160"/>
                  <a:gd name="connsiteX3" fmla="*/ 180216 w 275840"/>
                  <a:gd name="connsiteY3" fmla="*/ 394303 h 401160"/>
                  <a:gd name="connsiteX4" fmla="*/ 114014 w 275840"/>
                  <a:gd name="connsiteY4" fmla="*/ 401160 h 401160"/>
                  <a:gd name="connsiteX5" fmla="*/ 77235 w 275840"/>
                  <a:gd name="connsiteY5" fmla="*/ 397732 h 401160"/>
                  <a:gd name="connsiteX6" fmla="*/ 44134 w 275840"/>
                  <a:gd name="connsiteY6" fmla="*/ 390874 h 401160"/>
                  <a:gd name="connsiteX7" fmla="*/ 18389 w 275840"/>
                  <a:gd name="connsiteY7" fmla="*/ 384017 h 401160"/>
                  <a:gd name="connsiteX8" fmla="*/ 0 w 275840"/>
                  <a:gd name="connsiteY8" fmla="*/ 377159 h 401160"/>
                  <a:gd name="connsiteX9" fmla="*/ 0 w 275840"/>
                  <a:gd name="connsiteY9" fmla="*/ 274298 h 401160"/>
                  <a:gd name="connsiteX10" fmla="*/ 44134 w 275840"/>
                  <a:gd name="connsiteY10" fmla="*/ 274298 h 401160"/>
                  <a:gd name="connsiteX11" fmla="*/ 55168 w 275840"/>
                  <a:gd name="connsiteY11" fmla="*/ 339443 h 401160"/>
                  <a:gd name="connsiteX12" fmla="*/ 88269 w 275840"/>
                  <a:gd name="connsiteY12" fmla="*/ 353158 h 401160"/>
                  <a:gd name="connsiteX13" fmla="*/ 132403 w 275840"/>
                  <a:gd name="connsiteY13" fmla="*/ 360016 h 401160"/>
                  <a:gd name="connsiteX14" fmla="*/ 165504 w 275840"/>
                  <a:gd name="connsiteY14" fmla="*/ 353158 h 401160"/>
                  <a:gd name="connsiteX15" fmla="*/ 187571 w 275840"/>
                  <a:gd name="connsiteY15" fmla="*/ 339443 h 401160"/>
                  <a:gd name="connsiteX16" fmla="*/ 202283 w 275840"/>
                  <a:gd name="connsiteY16" fmla="*/ 318871 h 401160"/>
                  <a:gd name="connsiteX17" fmla="*/ 205961 w 275840"/>
                  <a:gd name="connsiteY17" fmla="*/ 294870 h 401160"/>
                  <a:gd name="connsiteX18" fmla="*/ 198605 w 275840"/>
                  <a:gd name="connsiteY18" fmla="*/ 267440 h 401160"/>
                  <a:gd name="connsiteX19" fmla="*/ 180216 w 275840"/>
                  <a:gd name="connsiteY19" fmla="*/ 246868 h 401160"/>
                  <a:gd name="connsiteX20" fmla="*/ 147115 w 275840"/>
                  <a:gd name="connsiteY20" fmla="*/ 229724 h 401160"/>
                  <a:gd name="connsiteX21" fmla="*/ 102980 w 275840"/>
                  <a:gd name="connsiteY21" fmla="*/ 209152 h 401160"/>
                  <a:gd name="connsiteX22" fmla="*/ 62524 w 275840"/>
                  <a:gd name="connsiteY22" fmla="*/ 188580 h 401160"/>
                  <a:gd name="connsiteX23" fmla="*/ 33101 w 275840"/>
                  <a:gd name="connsiteY23" fmla="*/ 168007 h 401160"/>
                  <a:gd name="connsiteX24" fmla="*/ 14712 w 275840"/>
                  <a:gd name="connsiteY24" fmla="*/ 144006 h 401160"/>
                  <a:gd name="connsiteX25" fmla="*/ 7356 w 275840"/>
                  <a:gd name="connsiteY25" fmla="*/ 113148 h 401160"/>
                  <a:gd name="connsiteX26" fmla="*/ 18389 w 275840"/>
                  <a:gd name="connsiteY26" fmla="*/ 65146 h 401160"/>
                  <a:gd name="connsiteX27" fmla="*/ 47812 w 275840"/>
                  <a:gd name="connsiteY27" fmla="*/ 30859 h 401160"/>
                  <a:gd name="connsiteX28" fmla="*/ 95625 w 275840"/>
                  <a:gd name="connsiteY28" fmla="*/ 6857 h 401160"/>
                  <a:gd name="connsiteX29" fmla="*/ 161826 w 275840"/>
                  <a:gd name="connsiteY29" fmla="*/ 0 h 401160"/>
                  <a:gd name="connsiteX30" fmla="*/ 198605 w 275840"/>
                  <a:gd name="connsiteY30" fmla="*/ 3429 h 401160"/>
                  <a:gd name="connsiteX31" fmla="*/ 228028 w 275840"/>
                  <a:gd name="connsiteY31" fmla="*/ 6857 h 401160"/>
                  <a:gd name="connsiteX32" fmla="*/ 253773 w 275840"/>
                  <a:gd name="connsiteY32" fmla="*/ 13715 h 401160"/>
                  <a:gd name="connsiteX33" fmla="*/ 272162 w 275840"/>
                  <a:gd name="connsiteY33" fmla="*/ 20572 h 401160"/>
                  <a:gd name="connsiteX34" fmla="*/ 272162 w 275840"/>
                  <a:gd name="connsiteY34" fmla="*/ 113148 h 401160"/>
                  <a:gd name="connsiteX35" fmla="*/ 228028 w 275840"/>
                  <a:gd name="connsiteY35" fmla="*/ 113148 h 401160"/>
                  <a:gd name="connsiteX36" fmla="*/ 209639 w 275840"/>
                  <a:gd name="connsiteY36" fmla="*/ 65146 h 401160"/>
                  <a:gd name="connsiteX37" fmla="*/ 183893 w 275840"/>
                  <a:gd name="connsiteY37" fmla="*/ 51431 h 401160"/>
                  <a:gd name="connsiteX38" fmla="*/ 147115 w 275840"/>
                  <a:gd name="connsiteY38" fmla="*/ 44573 h 401160"/>
                  <a:gd name="connsiteX39" fmla="*/ 95625 w 275840"/>
                  <a:gd name="connsiteY39" fmla="*/ 58288 h 401160"/>
                  <a:gd name="connsiteX40" fmla="*/ 77235 w 275840"/>
                  <a:gd name="connsiteY40" fmla="*/ 96004 h 401160"/>
                  <a:gd name="connsiteX41" fmla="*/ 80913 w 275840"/>
                  <a:gd name="connsiteY41" fmla="*/ 120005 h 401160"/>
                  <a:gd name="connsiteX42" fmla="*/ 95625 w 275840"/>
                  <a:gd name="connsiteY42" fmla="*/ 137149 h 401160"/>
                  <a:gd name="connsiteX43" fmla="*/ 125048 w 275840"/>
                  <a:gd name="connsiteY43" fmla="*/ 154292 h 401160"/>
                  <a:gd name="connsiteX44" fmla="*/ 169182 w 275840"/>
                  <a:gd name="connsiteY44" fmla="*/ 174865 h 401160"/>
                  <a:gd name="connsiteX45" fmla="*/ 209639 w 275840"/>
                  <a:gd name="connsiteY45" fmla="*/ 195437 h 401160"/>
                  <a:gd name="connsiteX46" fmla="*/ 242739 w 275840"/>
                  <a:gd name="connsiteY46" fmla="*/ 216009 h 401160"/>
                  <a:gd name="connsiteX47" fmla="*/ 264807 w 275840"/>
                  <a:gd name="connsiteY47" fmla="*/ 243439 h 401160"/>
                  <a:gd name="connsiteX48" fmla="*/ 275840 w 275840"/>
                  <a:gd name="connsiteY48" fmla="*/ 281155 h 4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5840" h="401160">
                    <a:moveTo>
                      <a:pt x="275840" y="281155"/>
                    </a:moveTo>
                    <a:cubicBezTo>
                      <a:pt x="275840" y="301727"/>
                      <a:pt x="272162" y="318871"/>
                      <a:pt x="264807" y="332586"/>
                    </a:cubicBezTo>
                    <a:cubicBezTo>
                      <a:pt x="257451" y="346301"/>
                      <a:pt x="246417" y="360016"/>
                      <a:pt x="231706" y="370302"/>
                    </a:cubicBezTo>
                    <a:cubicBezTo>
                      <a:pt x="216994" y="380588"/>
                      <a:pt x="202283" y="387445"/>
                      <a:pt x="180216" y="394303"/>
                    </a:cubicBezTo>
                    <a:cubicBezTo>
                      <a:pt x="161826" y="401160"/>
                      <a:pt x="136081" y="401160"/>
                      <a:pt x="114014" y="401160"/>
                    </a:cubicBezTo>
                    <a:cubicBezTo>
                      <a:pt x="99303" y="401160"/>
                      <a:pt x="88269" y="401160"/>
                      <a:pt x="77235" y="397732"/>
                    </a:cubicBezTo>
                    <a:cubicBezTo>
                      <a:pt x="66202" y="397732"/>
                      <a:pt x="55168" y="394303"/>
                      <a:pt x="44134" y="390874"/>
                    </a:cubicBezTo>
                    <a:cubicBezTo>
                      <a:pt x="33101" y="387445"/>
                      <a:pt x="25745" y="387445"/>
                      <a:pt x="18389" y="384017"/>
                    </a:cubicBezTo>
                    <a:cubicBezTo>
                      <a:pt x="11034" y="380588"/>
                      <a:pt x="3678" y="380588"/>
                      <a:pt x="0" y="377159"/>
                    </a:cubicBezTo>
                    <a:lnTo>
                      <a:pt x="0" y="274298"/>
                    </a:lnTo>
                    <a:lnTo>
                      <a:pt x="44134" y="274298"/>
                    </a:lnTo>
                    <a:lnTo>
                      <a:pt x="55168" y="339443"/>
                    </a:lnTo>
                    <a:cubicBezTo>
                      <a:pt x="62524" y="342872"/>
                      <a:pt x="73557" y="349729"/>
                      <a:pt x="88269" y="353158"/>
                    </a:cubicBezTo>
                    <a:cubicBezTo>
                      <a:pt x="99303" y="356587"/>
                      <a:pt x="114014" y="360016"/>
                      <a:pt x="132403" y="360016"/>
                    </a:cubicBezTo>
                    <a:cubicBezTo>
                      <a:pt x="143437" y="360016"/>
                      <a:pt x="154471" y="360016"/>
                      <a:pt x="165504" y="353158"/>
                    </a:cubicBezTo>
                    <a:cubicBezTo>
                      <a:pt x="176538" y="349729"/>
                      <a:pt x="183893" y="346301"/>
                      <a:pt x="187571" y="339443"/>
                    </a:cubicBezTo>
                    <a:cubicBezTo>
                      <a:pt x="194927" y="332586"/>
                      <a:pt x="198605" y="325728"/>
                      <a:pt x="202283" y="318871"/>
                    </a:cubicBezTo>
                    <a:cubicBezTo>
                      <a:pt x="205961" y="312014"/>
                      <a:pt x="205961" y="305156"/>
                      <a:pt x="205961" y="294870"/>
                    </a:cubicBezTo>
                    <a:cubicBezTo>
                      <a:pt x="205961" y="284584"/>
                      <a:pt x="202283" y="274298"/>
                      <a:pt x="198605" y="267440"/>
                    </a:cubicBezTo>
                    <a:cubicBezTo>
                      <a:pt x="194927" y="260583"/>
                      <a:pt x="187571" y="253725"/>
                      <a:pt x="180216" y="246868"/>
                    </a:cubicBezTo>
                    <a:cubicBezTo>
                      <a:pt x="172860" y="240010"/>
                      <a:pt x="161826" y="233153"/>
                      <a:pt x="147115" y="229724"/>
                    </a:cubicBezTo>
                    <a:lnTo>
                      <a:pt x="102980" y="209152"/>
                    </a:lnTo>
                    <a:cubicBezTo>
                      <a:pt x="88269" y="202295"/>
                      <a:pt x="73557" y="195437"/>
                      <a:pt x="62524" y="188580"/>
                    </a:cubicBezTo>
                    <a:cubicBezTo>
                      <a:pt x="51490" y="181722"/>
                      <a:pt x="40457" y="174865"/>
                      <a:pt x="33101" y="168007"/>
                    </a:cubicBezTo>
                    <a:cubicBezTo>
                      <a:pt x="25745" y="161150"/>
                      <a:pt x="18389" y="150864"/>
                      <a:pt x="14712" y="144006"/>
                    </a:cubicBezTo>
                    <a:cubicBezTo>
                      <a:pt x="11034" y="133720"/>
                      <a:pt x="7356" y="123434"/>
                      <a:pt x="7356" y="113148"/>
                    </a:cubicBezTo>
                    <a:cubicBezTo>
                      <a:pt x="7356" y="96004"/>
                      <a:pt x="11034" y="78861"/>
                      <a:pt x="18389" y="65146"/>
                    </a:cubicBezTo>
                    <a:cubicBezTo>
                      <a:pt x="25745" y="51431"/>
                      <a:pt x="33101" y="37716"/>
                      <a:pt x="47812" y="30859"/>
                    </a:cubicBezTo>
                    <a:cubicBezTo>
                      <a:pt x="62524" y="20572"/>
                      <a:pt x="77235" y="13715"/>
                      <a:pt x="95625" y="6857"/>
                    </a:cubicBezTo>
                    <a:cubicBezTo>
                      <a:pt x="114014" y="0"/>
                      <a:pt x="136081" y="0"/>
                      <a:pt x="161826" y="0"/>
                    </a:cubicBezTo>
                    <a:cubicBezTo>
                      <a:pt x="172860" y="0"/>
                      <a:pt x="187571" y="0"/>
                      <a:pt x="198605" y="3429"/>
                    </a:cubicBezTo>
                    <a:cubicBezTo>
                      <a:pt x="209639" y="3429"/>
                      <a:pt x="220672" y="6857"/>
                      <a:pt x="228028" y="6857"/>
                    </a:cubicBezTo>
                    <a:cubicBezTo>
                      <a:pt x="239062" y="10286"/>
                      <a:pt x="246417" y="10286"/>
                      <a:pt x="253773" y="13715"/>
                    </a:cubicBezTo>
                    <a:cubicBezTo>
                      <a:pt x="261129" y="17144"/>
                      <a:pt x="264807" y="17144"/>
                      <a:pt x="272162" y="20572"/>
                    </a:cubicBezTo>
                    <a:lnTo>
                      <a:pt x="272162" y="113148"/>
                    </a:lnTo>
                    <a:lnTo>
                      <a:pt x="228028" y="113148"/>
                    </a:lnTo>
                    <a:lnTo>
                      <a:pt x="209639" y="65146"/>
                    </a:lnTo>
                    <a:cubicBezTo>
                      <a:pt x="202283" y="61717"/>
                      <a:pt x="194927" y="58288"/>
                      <a:pt x="183893" y="51431"/>
                    </a:cubicBezTo>
                    <a:cubicBezTo>
                      <a:pt x="172860" y="48002"/>
                      <a:pt x="158148" y="44573"/>
                      <a:pt x="147115" y="44573"/>
                    </a:cubicBezTo>
                    <a:cubicBezTo>
                      <a:pt x="125048" y="44573"/>
                      <a:pt x="106658" y="48002"/>
                      <a:pt x="95625" y="58288"/>
                    </a:cubicBezTo>
                    <a:cubicBezTo>
                      <a:pt x="84591" y="68574"/>
                      <a:pt x="77235" y="82289"/>
                      <a:pt x="77235" y="96004"/>
                    </a:cubicBezTo>
                    <a:cubicBezTo>
                      <a:pt x="77235" y="106290"/>
                      <a:pt x="77235" y="113148"/>
                      <a:pt x="80913" y="120005"/>
                    </a:cubicBezTo>
                    <a:cubicBezTo>
                      <a:pt x="84591" y="126863"/>
                      <a:pt x="88269" y="133720"/>
                      <a:pt x="95625" y="137149"/>
                    </a:cubicBezTo>
                    <a:cubicBezTo>
                      <a:pt x="102980" y="144006"/>
                      <a:pt x="114014" y="147435"/>
                      <a:pt x="125048" y="154292"/>
                    </a:cubicBezTo>
                    <a:cubicBezTo>
                      <a:pt x="136081" y="161150"/>
                      <a:pt x="150793" y="168007"/>
                      <a:pt x="169182" y="174865"/>
                    </a:cubicBezTo>
                    <a:cubicBezTo>
                      <a:pt x="183893" y="181722"/>
                      <a:pt x="198605" y="188580"/>
                      <a:pt x="209639" y="195437"/>
                    </a:cubicBezTo>
                    <a:cubicBezTo>
                      <a:pt x="220672" y="202295"/>
                      <a:pt x="231706" y="209152"/>
                      <a:pt x="242739" y="216009"/>
                    </a:cubicBezTo>
                    <a:cubicBezTo>
                      <a:pt x="253773" y="222867"/>
                      <a:pt x="257451" y="233153"/>
                      <a:pt x="264807" y="243439"/>
                    </a:cubicBezTo>
                    <a:cubicBezTo>
                      <a:pt x="272162" y="257154"/>
                      <a:pt x="275840" y="270869"/>
                      <a:pt x="275840" y="281155"/>
                    </a:cubicBezTo>
                  </a:path>
                </a:pathLst>
              </a:custGeom>
              <a:grpFill/>
              <a:ln w="36746" cap="flat">
                <a:noFill/>
                <a:prstDash val="solid"/>
                <a:miter/>
              </a:ln>
            </p:spPr>
            <p:txBody>
              <a:bodyPr rtlCol="0" anchor="ctr"/>
              <a:lstStyle/>
              <a:p>
                <a:endParaRPr lang="en-US" sz="840"/>
              </a:p>
            </p:txBody>
          </p:sp>
        </p:grpSp>
        <p:sp>
          <p:nvSpPr>
            <p:cNvPr id="16" name="Freeform 15">
              <a:extLst>
                <a:ext uri="{FF2B5EF4-FFF2-40B4-BE49-F238E27FC236}">
                  <a16:creationId xmlns:a16="http://schemas.microsoft.com/office/drawing/2014/main" id="{BDD5288C-D931-844C-AD51-E2459A96116A}"/>
                </a:ext>
              </a:extLst>
            </p:cNvPr>
            <p:cNvSpPr/>
            <p:nvPr/>
          </p:nvSpPr>
          <p:spPr>
            <a:xfrm>
              <a:off x="7403883" y="6098854"/>
              <a:ext cx="588459" cy="586311"/>
            </a:xfrm>
            <a:custGeom>
              <a:avLst/>
              <a:gdLst>
                <a:gd name="connsiteX0" fmla="*/ 588459 w 588459"/>
                <a:gd name="connsiteY0" fmla="*/ 294870 h 586311"/>
                <a:gd name="connsiteX1" fmla="*/ 566392 w 588459"/>
                <a:gd name="connsiteY1" fmla="*/ 408018 h 586311"/>
                <a:gd name="connsiteX2" fmla="*/ 507546 w 588459"/>
                <a:gd name="connsiteY2" fmla="*/ 500593 h 586311"/>
                <a:gd name="connsiteX3" fmla="*/ 415599 w 588459"/>
                <a:gd name="connsiteY3" fmla="*/ 562310 h 586311"/>
                <a:gd name="connsiteX4" fmla="*/ 294230 w 588459"/>
                <a:gd name="connsiteY4" fmla="*/ 586311 h 586311"/>
                <a:gd name="connsiteX5" fmla="*/ 172860 w 588459"/>
                <a:gd name="connsiteY5" fmla="*/ 562310 h 586311"/>
                <a:gd name="connsiteX6" fmla="*/ 80913 w 588459"/>
                <a:gd name="connsiteY6" fmla="*/ 500593 h 586311"/>
                <a:gd name="connsiteX7" fmla="*/ 22067 w 588459"/>
                <a:gd name="connsiteY7" fmla="*/ 411446 h 586311"/>
                <a:gd name="connsiteX8" fmla="*/ 0 w 588459"/>
                <a:gd name="connsiteY8" fmla="*/ 294870 h 586311"/>
                <a:gd name="connsiteX9" fmla="*/ 22067 w 588459"/>
                <a:gd name="connsiteY9" fmla="*/ 178293 h 586311"/>
                <a:gd name="connsiteX10" fmla="*/ 80913 w 588459"/>
                <a:gd name="connsiteY10" fmla="*/ 85718 h 586311"/>
                <a:gd name="connsiteX11" fmla="*/ 172860 w 588459"/>
                <a:gd name="connsiteY11" fmla="*/ 24001 h 586311"/>
                <a:gd name="connsiteX12" fmla="*/ 294230 w 588459"/>
                <a:gd name="connsiteY12" fmla="*/ 0 h 586311"/>
                <a:gd name="connsiteX13" fmla="*/ 415599 w 588459"/>
                <a:gd name="connsiteY13" fmla="*/ 24001 h 586311"/>
                <a:gd name="connsiteX14" fmla="*/ 507546 w 588459"/>
                <a:gd name="connsiteY14" fmla="*/ 89147 h 586311"/>
                <a:gd name="connsiteX15" fmla="*/ 566392 w 588459"/>
                <a:gd name="connsiteY15" fmla="*/ 181722 h 586311"/>
                <a:gd name="connsiteX16" fmla="*/ 588459 w 588459"/>
                <a:gd name="connsiteY16" fmla="*/ 294870 h 586311"/>
                <a:gd name="connsiteX17" fmla="*/ 485479 w 588459"/>
                <a:gd name="connsiteY17" fmla="*/ 294870 h 586311"/>
                <a:gd name="connsiteX18" fmla="*/ 474445 w 588459"/>
                <a:gd name="connsiteY18" fmla="*/ 198866 h 586311"/>
                <a:gd name="connsiteX19" fmla="*/ 437666 w 588459"/>
                <a:gd name="connsiteY19" fmla="*/ 120005 h 586311"/>
                <a:gd name="connsiteX20" fmla="*/ 378821 w 588459"/>
                <a:gd name="connsiteY20" fmla="*/ 65146 h 586311"/>
                <a:gd name="connsiteX21" fmla="*/ 297907 w 588459"/>
                <a:gd name="connsiteY21" fmla="*/ 44573 h 586311"/>
                <a:gd name="connsiteX22" fmla="*/ 213316 w 588459"/>
                <a:gd name="connsiteY22" fmla="*/ 65146 h 586311"/>
                <a:gd name="connsiteX23" fmla="*/ 154471 w 588459"/>
                <a:gd name="connsiteY23" fmla="*/ 120005 h 586311"/>
                <a:gd name="connsiteX24" fmla="*/ 117692 w 588459"/>
                <a:gd name="connsiteY24" fmla="*/ 198866 h 586311"/>
                <a:gd name="connsiteX25" fmla="*/ 106658 w 588459"/>
                <a:gd name="connsiteY25" fmla="*/ 294870 h 586311"/>
                <a:gd name="connsiteX26" fmla="*/ 117692 w 588459"/>
                <a:gd name="connsiteY26" fmla="*/ 390874 h 586311"/>
                <a:gd name="connsiteX27" fmla="*/ 154471 w 588459"/>
                <a:gd name="connsiteY27" fmla="*/ 469735 h 586311"/>
                <a:gd name="connsiteX28" fmla="*/ 213316 w 588459"/>
                <a:gd name="connsiteY28" fmla="*/ 524594 h 586311"/>
                <a:gd name="connsiteX29" fmla="*/ 297907 w 588459"/>
                <a:gd name="connsiteY29" fmla="*/ 545167 h 586311"/>
                <a:gd name="connsiteX30" fmla="*/ 382498 w 588459"/>
                <a:gd name="connsiteY30" fmla="*/ 524594 h 586311"/>
                <a:gd name="connsiteX31" fmla="*/ 441344 w 588459"/>
                <a:gd name="connsiteY31" fmla="*/ 469735 h 586311"/>
                <a:gd name="connsiteX32" fmla="*/ 478123 w 588459"/>
                <a:gd name="connsiteY32" fmla="*/ 390874 h 586311"/>
                <a:gd name="connsiteX33" fmla="*/ 485479 w 588459"/>
                <a:gd name="connsiteY33" fmla="*/ 294870 h 58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8459" h="586311">
                  <a:moveTo>
                    <a:pt x="588459" y="294870"/>
                  </a:moveTo>
                  <a:cubicBezTo>
                    <a:pt x="588459" y="336015"/>
                    <a:pt x="581103" y="373731"/>
                    <a:pt x="566392" y="408018"/>
                  </a:cubicBezTo>
                  <a:cubicBezTo>
                    <a:pt x="551680" y="442305"/>
                    <a:pt x="533291" y="476592"/>
                    <a:pt x="507546" y="500593"/>
                  </a:cubicBezTo>
                  <a:cubicBezTo>
                    <a:pt x="481801" y="528023"/>
                    <a:pt x="452378" y="548595"/>
                    <a:pt x="415599" y="562310"/>
                  </a:cubicBezTo>
                  <a:cubicBezTo>
                    <a:pt x="378821" y="576025"/>
                    <a:pt x="338364" y="586311"/>
                    <a:pt x="294230" y="586311"/>
                  </a:cubicBezTo>
                  <a:cubicBezTo>
                    <a:pt x="250095" y="586311"/>
                    <a:pt x="209639" y="579454"/>
                    <a:pt x="172860" y="562310"/>
                  </a:cubicBezTo>
                  <a:cubicBezTo>
                    <a:pt x="136081" y="548595"/>
                    <a:pt x="106658" y="528023"/>
                    <a:pt x="80913" y="500593"/>
                  </a:cubicBezTo>
                  <a:cubicBezTo>
                    <a:pt x="55168" y="480021"/>
                    <a:pt x="36779" y="449162"/>
                    <a:pt x="22067" y="411446"/>
                  </a:cubicBezTo>
                  <a:cubicBezTo>
                    <a:pt x="7356" y="377159"/>
                    <a:pt x="0" y="336015"/>
                    <a:pt x="0" y="294870"/>
                  </a:cubicBezTo>
                  <a:cubicBezTo>
                    <a:pt x="0" y="253725"/>
                    <a:pt x="7356" y="216009"/>
                    <a:pt x="22067" y="178293"/>
                  </a:cubicBezTo>
                  <a:cubicBezTo>
                    <a:pt x="36779" y="144006"/>
                    <a:pt x="55168" y="109719"/>
                    <a:pt x="80913" y="85718"/>
                  </a:cubicBezTo>
                  <a:cubicBezTo>
                    <a:pt x="106658" y="58288"/>
                    <a:pt x="136081" y="37716"/>
                    <a:pt x="172860" y="24001"/>
                  </a:cubicBezTo>
                  <a:cubicBezTo>
                    <a:pt x="209639" y="6857"/>
                    <a:pt x="250095" y="0"/>
                    <a:pt x="294230" y="0"/>
                  </a:cubicBezTo>
                  <a:cubicBezTo>
                    <a:pt x="338364" y="0"/>
                    <a:pt x="378821" y="6857"/>
                    <a:pt x="415599" y="24001"/>
                  </a:cubicBezTo>
                  <a:cubicBezTo>
                    <a:pt x="452378" y="41145"/>
                    <a:pt x="481801" y="61717"/>
                    <a:pt x="507546" y="89147"/>
                  </a:cubicBezTo>
                  <a:cubicBezTo>
                    <a:pt x="533291" y="116576"/>
                    <a:pt x="551680" y="147435"/>
                    <a:pt x="566392" y="181722"/>
                  </a:cubicBezTo>
                  <a:cubicBezTo>
                    <a:pt x="581103" y="216009"/>
                    <a:pt x="588459" y="253725"/>
                    <a:pt x="588459" y="294870"/>
                  </a:cubicBezTo>
                  <a:moveTo>
                    <a:pt x="485479" y="294870"/>
                  </a:moveTo>
                  <a:cubicBezTo>
                    <a:pt x="485479" y="260583"/>
                    <a:pt x="481801" y="229724"/>
                    <a:pt x="474445" y="198866"/>
                  </a:cubicBezTo>
                  <a:cubicBezTo>
                    <a:pt x="467089" y="168007"/>
                    <a:pt x="456056" y="140578"/>
                    <a:pt x="437666" y="120005"/>
                  </a:cubicBezTo>
                  <a:cubicBezTo>
                    <a:pt x="422955" y="96004"/>
                    <a:pt x="400888" y="78861"/>
                    <a:pt x="378821" y="65146"/>
                  </a:cubicBezTo>
                  <a:cubicBezTo>
                    <a:pt x="356753" y="51431"/>
                    <a:pt x="327330" y="44573"/>
                    <a:pt x="297907" y="44573"/>
                  </a:cubicBezTo>
                  <a:cubicBezTo>
                    <a:pt x="264807" y="44573"/>
                    <a:pt x="235384" y="51431"/>
                    <a:pt x="213316" y="65146"/>
                  </a:cubicBezTo>
                  <a:cubicBezTo>
                    <a:pt x="187571" y="78861"/>
                    <a:pt x="169182" y="96004"/>
                    <a:pt x="154471" y="120005"/>
                  </a:cubicBezTo>
                  <a:cubicBezTo>
                    <a:pt x="139759" y="144006"/>
                    <a:pt x="128725" y="168007"/>
                    <a:pt x="117692" y="198866"/>
                  </a:cubicBezTo>
                  <a:cubicBezTo>
                    <a:pt x="110336" y="229724"/>
                    <a:pt x="106658" y="260583"/>
                    <a:pt x="106658" y="294870"/>
                  </a:cubicBezTo>
                  <a:cubicBezTo>
                    <a:pt x="106658" y="329157"/>
                    <a:pt x="110336" y="360016"/>
                    <a:pt x="117692" y="390874"/>
                  </a:cubicBezTo>
                  <a:cubicBezTo>
                    <a:pt x="125048" y="421733"/>
                    <a:pt x="136081" y="449162"/>
                    <a:pt x="154471" y="469735"/>
                  </a:cubicBezTo>
                  <a:cubicBezTo>
                    <a:pt x="169182" y="493736"/>
                    <a:pt x="191249" y="510879"/>
                    <a:pt x="213316" y="524594"/>
                  </a:cubicBezTo>
                  <a:cubicBezTo>
                    <a:pt x="235384" y="538309"/>
                    <a:pt x="264807" y="545167"/>
                    <a:pt x="297907" y="545167"/>
                  </a:cubicBezTo>
                  <a:cubicBezTo>
                    <a:pt x="331008" y="545167"/>
                    <a:pt x="360431" y="538309"/>
                    <a:pt x="382498" y="524594"/>
                  </a:cubicBezTo>
                  <a:cubicBezTo>
                    <a:pt x="404566" y="510879"/>
                    <a:pt x="426633" y="493736"/>
                    <a:pt x="441344" y="469735"/>
                  </a:cubicBezTo>
                  <a:cubicBezTo>
                    <a:pt x="456056" y="445734"/>
                    <a:pt x="470767" y="421733"/>
                    <a:pt x="478123" y="390874"/>
                  </a:cubicBezTo>
                  <a:cubicBezTo>
                    <a:pt x="481801" y="360016"/>
                    <a:pt x="485479" y="329157"/>
                    <a:pt x="485479" y="294870"/>
                  </a:cubicBezTo>
                </a:path>
              </a:pathLst>
            </a:custGeom>
            <a:solidFill>
              <a:schemeClr val="bg1"/>
            </a:solidFill>
            <a:ln w="36746" cap="flat">
              <a:noFill/>
              <a:prstDash val="solid"/>
              <a:miter/>
            </a:ln>
          </p:spPr>
          <p:txBody>
            <a:bodyPr rtlCol="0" anchor="ctr"/>
            <a:lstStyle/>
            <a:p>
              <a:endParaRPr lang="en-US" sz="840"/>
            </a:p>
          </p:txBody>
        </p:sp>
        <p:grpSp>
          <p:nvGrpSpPr>
            <p:cNvPr id="17" name="Graphic 24">
              <a:extLst>
                <a:ext uri="{FF2B5EF4-FFF2-40B4-BE49-F238E27FC236}">
                  <a16:creationId xmlns:a16="http://schemas.microsoft.com/office/drawing/2014/main" id="{5D2C6160-9E25-8175-C0BA-574C1B28D999}"/>
                </a:ext>
              </a:extLst>
            </p:cNvPr>
            <p:cNvGrpSpPr/>
            <p:nvPr/>
          </p:nvGrpSpPr>
          <p:grpSpPr>
            <a:xfrm>
              <a:off x="10382957" y="6095425"/>
              <a:ext cx="2795180" cy="589739"/>
              <a:chOff x="10382957" y="6095425"/>
              <a:chExt cx="2795180" cy="589739"/>
            </a:xfrm>
            <a:solidFill>
              <a:schemeClr val="bg1"/>
            </a:solidFill>
          </p:grpSpPr>
          <p:sp>
            <p:nvSpPr>
              <p:cNvPr id="19" name="Freeform 18">
                <a:extLst>
                  <a:ext uri="{FF2B5EF4-FFF2-40B4-BE49-F238E27FC236}">
                    <a16:creationId xmlns:a16="http://schemas.microsoft.com/office/drawing/2014/main" id="{7D06602E-690F-D095-ABA6-434D72E25135}"/>
                  </a:ext>
                </a:extLst>
              </p:cNvPr>
              <p:cNvSpPr/>
              <p:nvPr/>
            </p:nvSpPr>
            <p:spPr>
              <a:xfrm>
                <a:off x="12902297" y="6280576"/>
                <a:ext cx="275840" cy="401160"/>
              </a:xfrm>
              <a:custGeom>
                <a:avLst/>
                <a:gdLst>
                  <a:gd name="connsiteX0" fmla="*/ 275840 w 275840"/>
                  <a:gd name="connsiteY0" fmla="*/ 281155 h 401160"/>
                  <a:gd name="connsiteX1" fmla="*/ 264807 w 275840"/>
                  <a:gd name="connsiteY1" fmla="*/ 332586 h 401160"/>
                  <a:gd name="connsiteX2" fmla="*/ 231706 w 275840"/>
                  <a:gd name="connsiteY2" fmla="*/ 370302 h 401160"/>
                  <a:gd name="connsiteX3" fmla="*/ 180215 w 275840"/>
                  <a:gd name="connsiteY3" fmla="*/ 394303 h 401160"/>
                  <a:gd name="connsiteX4" fmla="*/ 114014 w 275840"/>
                  <a:gd name="connsiteY4" fmla="*/ 401160 h 401160"/>
                  <a:gd name="connsiteX5" fmla="*/ 77235 w 275840"/>
                  <a:gd name="connsiteY5" fmla="*/ 397732 h 401160"/>
                  <a:gd name="connsiteX6" fmla="*/ 44134 w 275840"/>
                  <a:gd name="connsiteY6" fmla="*/ 390874 h 401160"/>
                  <a:gd name="connsiteX7" fmla="*/ 18389 w 275840"/>
                  <a:gd name="connsiteY7" fmla="*/ 384017 h 401160"/>
                  <a:gd name="connsiteX8" fmla="*/ 0 w 275840"/>
                  <a:gd name="connsiteY8" fmla="*/ 377159 h 401160"/>
                  <a:gd name="connsiteX9" fmla="*/ 0 w 275840"/>
                  <a:gd name="connsiteY9" fmla="*/ 274298 h 401160"/>
                  <a:gd name="connsiteX10" fmla="*/ 44134 w 275840"/>
                  <a:gd name="connsiteY10" fmla="*/ 274298 h 401160"/>
                  <a:gd name="connsiteX11" fmla="*/ 55168 w 275840"/>
                  <a:gd name="connsiteY11" fmla="*/ 339443 h 401160"/>
                  <a:gd name="connsiteX12" fmla="*/ 88269 w 275840"/>
                  <a:gd name="connsiteY12" fmla="*/ 353158 h 401160"/>
                  <a:gd name="connsiteX13" fmla="*/ 132404 w 275840"/>
                  <a:gd name="connsiteY13" fmla="*/ 360016 h 401160"/>
                  <a:gd name="connsiteX14" fmla="*/ 165504 w 275840"/>
                  <a:gd name="connsiteY14" fmla="*/ 353158 h 401160"/>
                  <a:gd name="connsiteX15" fmla="*/ 187572 w 275840"/>
                  <a:gd name="connsiteY15" fmla="*/ 339443 h 401160"/>
                  <a:gd name="connsiteX16" fmla="*/ 202283 w 275840"/>
                  <a:gd name="connsiteY16" fmla="*/ 318871 h 401160"/>
                  <a:gd name="connsiteX17" fmla="*/ 205961 w 275840"/>
                  <a:gd name="connsiteY17" fmla="*/ 294870 h 401160"/>
                  <a:gd name="connsiteX18" fmla="*/ 198605 w 275840"/>
                  <a:gd name="connsiteY18" fmla="*/ 267440 h 401160"/>
                  <a:gd name="connsiteX19" fmla="*/ 180215 w 275840"/>
                  <a:gd name="connsiteY19" fmla="*/ 246868 h 401160"/>
                  <a:gd name="connsiteX20" fmla="*/ 147115 w 275840"/>
                  <a:gd name="connsiteY20" fmla="*/ 229724 h 401160"/>
                  <a:gd name="connsiteX21" fmla="*/ 102980 w 275840"/>
                  <a:gd name="connsiteY21" fmla="*/ 209152 h 401160"/>
                  <a:gd name="connsiteX22" fmla="*/ 62524 w 275840"/>
                  <a:gd name="connsiteY22" fmla="*/ 188580 h 401160"/>
                  <a:gd name="connsiteX23" fmla="*/ 33101 w 275840"/>
                  <a:gd name="connsiteY23" fmla="*/ 168007 h 401160"/>
                  <a:gd name="connsiteX24" fmla="*/ 14711 w 275840"/>
                  <a:gd name="connsiteY24" fmla="*/ 144006 h 401160"/>
                  <a:gd name="connsiteX25" fmla="*/ 7356 w 275840"/>
                  <a:gd name="connsiteY25" fmla="*/ 113148 h 401160"/>
                  <a:gd name="connsiteX26" fmla="*/ 18389 w 275840"/>
                  <a:gd name="connsiteY26" fmla="*/ 65146 h 401160"/>
                  <a:gd name="connsiteX27" fmla="*/ 47812 w 275840"/>
                  <a:gd name="connsiteY27" fmla="*/ 30859 h 401160"/>
                  <a:gd name="connsiteX28" fmla="*/ 95625 w 275840"/>
                  <a:gd name="connsiteY28" fmla="*/ 6857 h 401160"/>
                  <a:gd name="connsiteX29" fmla="*/ 161826 w 275840"/>
                  <a:gd name="connsiteY29" fmla="*/ 0 h 401160"/>
                  <a:gd name="connsiteX30" fmla="*/ 198605 w 275840"/>
                  <a:gd name="connsiteY30" fmla="*/ 3429 h 401160"/>
                  <a:gd name="connsiteX31" fmla="*/ 228028 w 275840"/>
                  <a:gd name="connsiteY31" fmla="*/ 6857 h 401160"/>
                  <a:gd name="connsiteX32" fmla="*/ 253773 w 275840"/>
                  <a:gd name="connsiteY32" fmla="*/ 13715 h 401160"/>
                  <a:gd name="connsiteX33" fmla="*/ 272162 w 275840"/>
                  <a:gd name="connsiteY33" fmla="*/ 20572 h 401160"/>
                  <a:gd name="connsiteX34" fmla="*/ 272162 w 275840"/>
                  <a:gd name="connsiteY34" fmla="*/ 113148 h 401160"/>
                  <a:gd name="connsiteX35" fmla="*/ 228028 w 275840"/>
                  <a:gd name="connsiteY35" fmla="*/ 113148 h 401160"/>
                  <a:gd name="connsiteX36" fmla="*/ 220672 w 275840"/>
                  <a:gd name="connsiteY36" fmla="*/ 58288 h 401160"/>
                  <a:gd name="connsiteX37" fmla="*/ 194927 w 275840"/>
                  <a:gd name="connsiteY37" fmla="*/ 44573 h 401160"/>
                  <a:gd name="connsiteX38" fmla="*/ 158149 w 275840"/>
                  <a:gd name="connsiteY38" fmla="*/ 37716 h 401160"/>
                  <a:gd name="connsiteX39" fmla="*/ 106658 w 275840"/>
                  <a:gd name="connsiteY39" fmla="*/ 51431 h 401160"/>
                  <a:gd name="connsiteX40" fmla="*/ 88269 w 275840"/>
                  <a:gd name="connsiteY40" fmla="*/ 89147 h 401160"/>
                  <a:gd name="connsiteX41" fmla="*/ 91947 w 275840"/>
                  <a:gd name="connsiteY41" fmla="*/ 113148 h 401160"/>
                  <a:gd name="connsiteX42" fmla="*/ 106658 w 275840"/>
                  <a:gd name="connsiteY42" fmla="*/ 130291 h 401160"/>
                  <a:gd name="connsiteX43" fmla="*/ 136081 w 275840"/>
                  <a:gd name="connsiteY43" fmla="*/ 147435 h 401160"/>
                  <a:gd name="connsiteX44" fmla="*/ 180215 w 275840"/>
                  <a:gd name="connsiteY44" fmla="*/ 168007 h 401160"/>
                  <a:gd name="connsiteX45" fmla="*/ 220672 w 275840"/>
                  <a:gd name="connsiteY45" fmla="*/ 188580 h 401160"/>
                  <a:gd name="connsiteX46" fmla="*/ 253773 w 275840"/>
                  <a:gd name="connsiteY46" fmla="*/ 209152 h 401160"/>
                  <a:gd name="connsiteX47" fmla="*/ 275840 w 275840"/>
                  <a:gd name="connsiteY47" fmla="*/ 236582 h 401160"/>
                  <a:gd name="connsiteX48" fmla="*/ 275840 w 275840"/>
                  <a:gd name="connsiteY48" fmla="*/ 281155 h 4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5840" h="401160">
                    <a:moveTo>
                      <a:pt x="275840" y="281155"/>
                    </a:moveTo>
                    <a:cubicBezTo>
                      <a:pt x="275840" y="301727"/>
                      <a:pt x="272162" y="318871"/>
                      <a:pt x="264807" y="332586"/>
                    </a:cubicBezTo>
                    <a:cubicBezTo>
                      <a:pt x="257451" y="346301"/>
                      <a:pt x="246417" y="360016"/>
                      <a:pt x="231706" y="370302"/>
                    </a:cubicBezTo>
                    <a:cubicBezTo>
                      <a:pt x="216994" y="380588"/>
                      <a:pt x="202283" y="387445"/>
                      <a:pt x="180215" y="394303"/>
                    </a:cubicBezTo>
                    <a:cubicBezTo>
                      <a:pt x="161826" y="401160"/>
                      <a:pt x="136081" y="401160"/>
                      <a:pt x="114014" y="401160"/>
                    </a:cubicBezTo>
                    <a:cubicBezTo>
                      <a:pt x="102980" y="401160"/>
                      <a:pt x="88269" y="401160"/>
                      <a:pt x="77235" y="397732"/>
                    </a:cubicBezTo>
                    <a:cubicBezTo>
                      <a:pt x="66202" y="397732"/>
                      <a:pt x="55168" y="394303"/>
                      <a:pt x="44134" y="390874"/>
                    </a:cubicBezTo>
                    <a:cubicBezTo>
                      <a:pt x="33101" y="387445"/>
                      <a:pt x="25745" y="387445"/>
                      <a:pt x="18389" y="384017"/>
                    </a:cubicBezTo>
                    <a:cubicBezTo>
                      <a:pt x="11034" y="380588"/>
                      <a:pt x="3678" y="380588"/>
                      <a:pt x="0" y="377159"/>
                    </a:cubicBezTo>
                    <a:lnTo>
                      <a:pt x="0" y="274298"/>
                    </a:lnTo>
                    <a:lnTo>
                      <a:pt x="44134" y="274298"/>
                    </a:lnTo>
                    <a:lnTo>
                      <a:pt x="55168" y="339443"/>
                    </a:lnTo>
                    <a:cubicBezTo>
                      <a:pt x="62524" y="346301"/>
                      <a:pt x="73557" y="349729"/>
                      <a:pt x="88269" y="353158"/>
                    </a:cubicBezTo>
                    <a:cubicBezTo>
                      <a:pt x="99302" y="356587"/>
                      <a:pt x="114014" y="360016"/>
                      <a:pt x="132404" y="360016"/>
                    </a:cubicBezTo>
                    <a:cubicBezTo>
                      <a:pt x="143437" y="360016"/>
                      <a:pt x="154470" y="356587"/>
                      <a:pt x="165504" y="353158"/>
                    </a:cubicBezTo>
                    <a:cubicBezTo>
                      <a:pt x="176538" y="349729"/>
                      <a:pt x="183893" y="346301"/>
                      <a:pt x="187572" y="339443"/>
                    </a:cubicBezTo>
                    <a:cubicBezTo>
                      <a:pt x="194927" y="332586"/>
                      <a:pt x="198605" y="325728"/>
                      <a:pt x="202283" y="318871"/>
                    </a:cubicBezTo>
                    <a:cubicBezTo>
                      <a:pt x="205961" y="312014"/>
                      <a:pt x="205961" y="305156"/>
                      <a:pt x="205961" y="294870"/>
                    </a:cubicBezTo>
                    <a:cubicBezTo>
                      <a:pt x="205961" y="284584"/>
                      <a:pt x="202283" y="274298"/>
                      <a:pt x="198605" y="267440"/>
                    </a:cubicBezTo>
                    <a:cubicBezTo>
                      <a:pt x="194927" y="260583"/>
                      <a:pt x="187572" y="253725"/>
                      <a:pt x="180215" y="246868"/>
                    </a:cubicBezTo>
                    <a:cubicBezTo>
                      <a:pt x="172860" y="240010"/>
                      <a:pt x="161826" y="233153"/>
                      <a:pt x="147115" y="229724"/>
                    </a:cubicBezTo>
                    <a:lnTo>
                      <a:pt x="102980" y="209152"/>
                    </a:lnTo>
                    <a:cubicBezTo>
                      <a:pt x="88269" y="202295"/>
                      <a:pt x="73557" y="195437"/>
                      <a:pt x="62524" y="188580"/>
                    </a:cubicBezTo>
                    <a:cubicBezTo>
                      <a:pt x="51490" y="181722"/>
                      <a:pt x="40457" y="174865"/>
                      <a:pt x="33101" y="168007"/>
                    </a:cubicBezTo>
                    <a:cubicBezTo>
                      <a:pt x="25745" y="161150"/>
                      <a:pt x="18389" y="150864"/>
                      <a:pt x="14711" y="144006"/>
                    </a:cubicBezTo>
                    <a:cubicBezTo>
                      <a:pt x="11034" y="133720"/>
                      <a:pt x="7356" y="123434"/>
                      <a:pt x="7356" y="113148"/>
                    </a:cubicBezTo>
                    <a:cubicBezTo>
                      <a:pt x="7356" y="96004"/>
                      <a:pt x="11034" y="78861"/>
                      <a:pt x="18389" y="65146"/>
                    </a:cubicBezTo>
                    <a:cubicBezTo>
                      <a:pt x="25745" y="51431"/>
                      <a:pt x="33101" y="37716"/>
                      <a:pt x="47812" y="30859"/>
                    </a:cubicBezTo>
                    <a:cubicBezTo>
                      <a:pt x="58846" y="20572"/>
                      <a:pt x="77235" y="13715"/>
                      <a:pt x="95625" y="6857"/>
                    </a:cubicBezTo>
                    <a:cubicBezTo>
                      <a:pt x="114014" y="0"/>
                      <a:pt x="136081" y="0"/>
                      <a:pt x="161826" y="0"/>
                    </a:cubicBezTo>
                    <a:cubicBezTo>
                      <a:pt x="172860" y="0"/>
                      <a:pt x="187572" y="0"/>
                      <a:pt x="198605" y="3429"/>
                    </a:cubicBezTo>
                    <a:cubicBezTo>
                      <a:pt x="209638" y="3429"/>
                      <a:pt x="220672" y="6857"/>
                      <a:pt x="228028" y="6857"/>
                    </a:cubicBezTo>
                    <a:cubicBezTo>
                      <a:pt x="239062" y="10286"/>
                      <a:pt x="246417" y="10286"/>
                      <a:pt x="253773" y="13715"/>
                    </a:cubicBezTo>
                    <a:cubicBezTo>
                      <a:pt x="261129" y="17144"/>
                      <a:pt x="264807" y="17144"/>
                      <a:pt x="272162" y="20572"/>
                    </a:cubicBezTo>
                    <a:lnTo>
                      <a:pt x="272162" y="113148"/>
                    </a:lnTo>
                    <a:lnTo>
                      <a:pt x="228028" y="113148"/>
                    </a:lnTo>
                    <a:lnTo>
                      <a:pt x="220672" y="58288"/>
                    </a:lnTo>
                    <a:cubicBezTo>
                      <a:pt x="213317" y="54860"/>
                      <a:pt x="205961" y="51431"/>
                      <a:pt x="194927" y="44573"/>
                    </a:cubicBezTo>
                    <a:cubicBezTo>
                      <a:pt x="183893" y="41145"/>
                      <a:pt x="169182" y="37716"/>
                      <a:pt x="158149" y="37716"/>
                    </a:cubicBezTo>
                    <a:cubicBezTo>
                      <a:pt x="136081" y="37716"/>
                      <a:pt x="117692" y="41145"/>
                      <a:pt x="106658" y="51431"/>
                    </a:cubicBezTo>
                    <a:cubicBezTo>
                      <a:pt x="95625" y="61717"/>
                      <a:pt x="88269" y="75432"/>
                      <a:pt x="88269" y="89147"/>
                    </a:cubicBezTo>
                    <a:cubicBezTo>
                      <a:pt x="88269" y="99433"/>
                      <a:pt x="88269" y="106290"/>
                      <a:pt x="91947" y="113148"/>
                    </a:cubicBezTo>
                    <a:cubicBezTo>
                      <a:pt x="95625" y="120005"/>
                      <a:pt x="99302" y="126863"/>
                      <a:pt x="106658" y="130291"/>
                    </a:cubicBezTo>
                    <a:cubicBezTo>
                      <a:pt x="114014" y="137149"/>
                      <a:pt x="125047" y="140578"/>
                      <a:pt x="136081" y="147435"/>
                    </a:cubicBezTo>
                    <a:cubicBezTo>
                      <a:pt x="147115" y="154292"/>
                      <a:pt x="161826" y="161150"/>
                      <a:pt x="180215" y="168007"/>
                    </a:cubicBezTo>
                    <a:cubicBezTo>
                      <a:pt x="194927" y="174865"/>
                      <a:pt x="209638" y="181722"/>
                      <a:pt x="220672" y="188580"/>
                    </a:cubicBezTo>
                    <a:cubicBezTo>
                      <a:pt x="231706" y="195437"/>
                      <a:pt x="242740" y="202295"/>
                      <a:pt x="253773" y="209152"/>
                    </a:cubicBezTo>
                    <a:cubicBezTo>
                      <a:pt x="261129" y="216009"/>
                      <a:pt x="268485" y="226296"/>
                      <a:pt x="275840" y="236582"/>
                    </a:cubicBezTo>
                    <a:cubicBezTo>
                      <a:pt x="272162" y="257154"/>
                      <a:pt x="275840" y="267440"/>
                      <a:pt x="275840" y="281155"/>
                    </a:cubicBezTo>
                  </a:path>
                </a:pathLst>
              </a:custGeom>
              <a:grpFill/>
              <a:ln w="36746" cap="flat">
                <a:noFill/>
                <a:prstDash val="solid"/>
                <a:miter/>
              </a:ln>
            </p:spPr>
            <p:txBody>
              <a:bodyPr rtlCol="0" anchor="ctr"/>
              <a:lstStyle/>
              <a:p>
                <a:endParaRPr lang="en-US" sz="840"/>
              </a:p>
            </p:txBody>
          </p:sp>
          <p:sp>
            <p:nvSpPr>
              <p:cNvPr id="20" name="Freeform 19">
                <a:extLst>
                  <a:ext uri="{FF2B5EF4-FFF2-40B4-BE49-F238E27FC236}">
                    <a16:creationId xmlns:a16="http://schemas.microsoft.com/office/drawing/2014/main" id="{51888A26-A9EA-5D94-95C7-DF22601C4217}"/>
                  </a:ext>
                </a:extLst>
              </p:cNvPr>
              <p:cNvSpPr/>
              <p:nvPr/>
            </p:nvSpPr>
            <p:spPr>
              <a:xfrm>
                <a:off x="12479342" y="6290862"/>
                <a:ext cx="378820" cy="394302"/>
              </a:xfrm>
              <a:custGeom>
                <a:avLst/>
                <a:gdLst>
                  <a:gd name="connsiteX0" fmla="*/ 257451 w 378820"/>
                  <a:gd name="connsiteY0" fmla="*/ 384017 h 394302"/>
                  <a:gd name="connsiteX1" fmla="*/ 246417 w 378820"/>
                  <a:gd name="connsiteY1" fmla="*/ 336015 h 394302"/>
                  <a:gd name="connsiteX2" fmla="*/ 202283 w 378820"/>
                  <a:gd name="connsiteY2" fmla="*/ 363444 h 394302"/>
                  <a:gd name="connsiteX3" fmla="*/ 180215 w 378820"/>
                  <a:gd name="connsiteY3" fmla="*/ 373730 h 394302"/>
                  <a:gd name="connsiteX4" fmla="*/ 158149 w 378820"/>
                  <a:gd name="connsiteY4" fmla="*/ 384017 h 394302"/>
                  <a:gd name="connsiteX5" fmla="*/ 132404 w 378820"/>
                  <a:gd name="connsiteY5" fmla="*/ 390874 h 394302"/>
                  <a:gd name="connsiteX6" fmla="*/ 106658 w 378820"/>
                  <a:gd name="connsiteY6" fmla="*/ 394303 h 394302"/>
                  <a:gd name="connsiteX7" fmla="*/ 62524 w 378820"/>
                  <a:gd name="connsiteY7" fmla="*/ 387445 h 394302"/>
                  <a:gd name="connsiteX8" fmla="*/ 29423 w 378820"/>
                  <a:gd name="connsiteY8" fmla="*/ 366873 h 394302"/>
                  <a:gd name="connsiteX9" fmla="*/ 7356 w 378820"/>
                  <a:gd name="connsiteY9" fmla="*/ 332586 h 394302"/>
                  <a:gd name="connsiteX10" fmla="*/ 0 w 378820"/>
                  <a:gd name="connsiteY10" fmla="*/ 288012 h 394302"/>
                  <a:gd name="connsiteX11" fmla="*/ 3678 w 378820"/>
                  <a:gd name="connsiteY11" fmla="*/ 260583 h 394302"/>
                  <a:gd name="connsiteX12" fmla="*/ 14711 w 378820"/>
                  <a:gd name="connsiteY12" fmla="*/ 236582 h 394302"/>
                  <a:gd name="connsiteX13" fmla="*/ 40457 w 378820"/>
                  <a:gd name="connsiteY13" fmla="*/ 212581 h 394302"/>
                  <a:gd name="connsiteX14" fmla="*/ 84591 w 378820"/>
                  <a:gd name="connsiteY14" fmla="*/ 188580 h 394302"/>
                  <a:gd name="connsiteX15" fmla="*/ 150793 w 378820"/>
                  <a:gd name="connsiteY15" fmla="*/ 168007 h 394302"/>
                  <a:gd name="connsiteX16" fmla="*/ 246417 w 378820"/>
                  <a:gd name="connsiteY16" fmla="*/ 147435 h 394302"/>
                  <a:gd name="connsiteX17" fmla="*/ 246417 w 378820"/>
                  <a:gd name="connsiteY17" fmla="*/ 113148 h 394302"/>
                  <a:gd name="connsiteX18" fmla="*/ 228028 w 378820"/>
                  <a:gd name="connsiteY18" fmla="*/ 54860 h 394302"/>
                  <a:gd name="connsiteX19" fmla="*/ 169182 w 378820"/>
                  <a:gd name="connsiteY19" fmla="*/ 34287 h 394302"/>
                  <a:gd name="connsiteX20" fmla="*/ 132404 w 378820"/>
                  <a:gd name="connsiteY20" fmla="*/ 37716 h 394302"/>
                  <a:gd name="connsiteX21" fmla="*/ 110336 w 378820"/>
                  <a:gd name="connsiteY21" fmla="*/ 44573 h 394302"/>
                  <a:gd name="connsiteX22" fmla="*/ 110336 w 378820"/>
                  <a:gd name="connsiteY22" fmla="*/ 113148 h 394302"/>
                  <a:gd name="connsiteX23" fmla="*/ 47812 w 378820"/>
                  <a:gd name="connsiteY23" fmla="*/ 113148 h 394302"/>
                  <a:gd name="connsiteX24" fmla="*/ 36779 w 378820"/>
                  <a:gd name="connsiteY24" fmla="*/ 113148 h 394302"/>
                  <a:gd name="connsiteX25" fmla="*/ 25745 w 378820"/>
                  <a:gd name="connsiteY25" fmla="*/ 109719 h 394302"/>
                  <a:gd name="connsiteX26" fmla="*/ 18389 w 378820"/>
                  <a:gd name="connsiteY26" fmla="*/ 102862 h 394302"/>
                  <a:gd name="connsiteX27" fmla="*/ 14711 w 378820"/>
                  <a:gd name="connsiteY27" fmla="*/ 92575 h 394302"/>
                  <a:gd name="connsiteX28" fmla="*/ 29423 w 378820"/>
                  <a:gd name="connsiteY28" fmla="*/ 51431 h 394302"/>
                  <a:gd name="connsiteX29" fmla="*/ 69879 w 378820"/>
                  <a:gd name="connsiteY29" fmla="*/ 24001 h 394302"/>
                  <a:gd name="connsiteX30" fmla="*/ 125047 w 378820"/>
                  <a:gd name="connsiteY30" fmla="*/ 6857 h 394302"/>
                  <a:gd name="connsiteX31" fmla="*/ 187572 w 378820"/>
                  <a:gd name="connsiteY31" fmla="*/ 0 h 394302"/>
                  <a:gd name="connsiteX32" fmla="*/ 253773 w 378820"/>
                  <a:gd name="connsiteY32" fmla="*/ 10286 h 394302"/>
                  <a:gd name="connsiteX33" fmla="*/ 294230 w 378820"/>
                  <a:gd name="connsiteY33" fmla="*/ 34287 h 394302"/>
                  <a:gd name="connsiteX34" fmla="*/ 316297 w 378820"/>
                  <a:gd name="connsiteY34" fmla="*/ 72003 h 394302"/>
                  <a:gd name="connsiteX35" fmla="*/ 323653 w 378820"/>
                  <a:gd name="connsiteY35" fmla="*/ 120005 h 394302"/>
                  <a:gd name="connsiteX36" fmla="*/ 323653 w 378820"/>
                  <a:gd name="connsiteY36" fmla="*/ 339443 h 394302"/>
                  <a:gd name="connsiteX37" fmla="*/ 327330 w 378820"/>
                  <a:gd name="connsiteY37" fmla="*/ 349729 h 394302"/>
                  <a:gd name="connsiteX38" fmla="*/ 338364 w 378820"/>
                  <a:gd name="connsiteY38" fmla="*/ 356587 h 394302"/>
                  <a:gd name="connsiteX39" fmla="*/ 378821 w 378820"/>
                  <a:gd name="connsiteY39" fmla="*/ 360016 h 394302"/>
                  <a:gd name="connsiteX40" fmla="*/ 378821 w 378820"/>
                  <a:gd name="connsiteY40" fmla="*/ 390874 h 394302"/>
                  <a:gd name="connsiteX41" fmla="*/ 257451 w 378820"/>
                  <a:gd name="connsiteY41" fmla="*/ 390874 h 394302"/>
                  <a:gd name="connsiteX42" fmla="*/ 246417 w 378820"/>
                  <a:gd name="connsiteY42" fmla="*/ 174865 h 394302"/>
                  <a:gd name="connsiteX43" fmla="*/ 158149 w 378820"/>
                  <a:gd name="connsiteY43" fmla="*/ 202294 h 394302"/>
                  <a:gd name="connsiteX44" fmla="*/ 106658 w 378820"/>
                  <a:gd name="connsiteY44" fmla="*/ 229724 h 394302"/>
                  <a:gd name="connsiteX45" fmla="*/ 84591 w 378820"/>
                  <a:gd name="connsiteY45" fmla="*/ 257154 h 394302"/>
                  <a:gd name="connsiteX46" fmla="*/ 80913 w 378820"/>
                  <a:gd name="connsiteY46" fmla="*/ 284584 h 394302"/>
                  <a:gd name="connsiteX47" fmla="*/ 84591 w 378820"/>
                  <a:gd name="connsiteY47" fmla="*/ 308585 h 394302"/>
                  <a:gd name="connsiteX48" fmla="*/ 95625 w 378820"/>
                  <a:gd name="connsiteY48" fmla="*/ 329157 h 394302"/>
                  <a:gd name="connsiteX49" fmla="*/ 114014 w 378820"/>
                  <a:gd name="connsiteY49" fmla="*/ 342872 h 394302"/>
                  <a:gd name="connsiteX50" fmla="*/ 139759 w 378820"/>
                  <a:gd name="connsiteY50" fmla="*/ 349729 h 394302"/>
                  <a:gd name="connsiteX51" fmla="*/ 176538 w 378820"/>
                  <a:gd name="connsiteY51" fmla="*/ 342872 h 394302"/>
                  <a:gd name="connsiteX52" fmla="*/ 209638 w 378820"/>
                  <a:gd name="connsiteY52" fmla="*/ 329157 h 394302"/>
                  <a:gd name="connsiteX53" fmla="*/ 242740 w 378820"/>
                  <a:gd name="connsiteY53" fmla="*/ 312014 h 394302"/>
                  <a:gd name="connsiteX54" fmla="*/ 242740 w 378820"/>
                  <a:gd name="connsiteY54" fmla="*/ 174865 h 39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78820" h="394302">
                    <a:moveTo>
                      <a:pt x="257451" y="384017"/>
                    </a:moveTo>
                    <a:lnTo>
                      <a:pt x="246417" y="336015"/>
                    </a:lnTo>
                    <a:cubicBezTo>
                      <a:pt x="231706" y="346301"/>
                      <a:pt x="216994" y="356587"/>
                      <a:pt x="202283" y="363444"/>
                    </a:cubicBezTo>
                    <a:cubicBezTo>
                      <a:pt x="194927" y="366873"/>
                      <a:pt x="187572" y="370302"/>
                      <a:pt x="180215" y="373730"/>
                    </a:cubicBezTo>
                    <a:cubicBezTo>
                      <a:pt x="172860" y="377159"/>
                      <a:pt x="165504" y="380588"/>
                      <a:pt x="158149" y="384017"/>
                    </a:cubicBezTo>
                    <a:cubicBezTo>
                      <a:pt x="150793" y="387445"/>
                      <a:pt x="143437" y="387445"/>
                      <a:pt x="132404" y="390874"/>
                    </a:cubicBezTo>
                    <a:cubicBezTo>
                      <a:pt x="125047" y="390874"/>
                      <a:pt x="114014" y="394303"/>
                      <a:pt x="106658" y="394303"/>
                    </a:cubicBezTo>
                    <a:cubicBezTo>
                      <a:pt x="91947" y="394303"/>
                      <a:pt x="77235" y="390874"/>
                      <a:pt x="62524" y="387445"/>
                    </a:cubicBezTo>
                    <a:cubicBezTo>
                      <a:pt x="47812" y="384017"/>
                      <a:pt x="36779" y="377159"/>
                      <a:pt x="29423" y="366873"/>
                    </a:cubicBezTo>
                    <a:cubicBezTo>
                      <a:pt x="18389" y="356587"/>
                      <a:pt x="11034" y="346301"/>
                      <a:pt x="7356" y="332586"/>
                    </a:cubicBezTo>
                    <a:cubicBezTo>
                      <a:pt x="0" y="318871"/>
                      <a:pt x="0" y="305156"/>
                      <a:pt x="0" y="288012"/>
                    </a:cubicBezTo>
                    <a:cubicBezTo>
                      <a:pt x="0" y="277726"/>
                      <a:pt x="0" y="267440"/>
                      <a:pt x="3678" y="260583"/>
                    </a:cubicBezTo>
                    <a:cubicBezTo>
                      <a:pt x="7356" y="250297"/>
                      <a:pt x="11034" y="243439"/>
                      <a:pt x="14711" y="236582"/>
                    </a:cubicBezTo>
                    <a:cubicBezTo>
                      <a:pt x="22067" y="229724"/>
                      <a:pt x="29423" y="219438"/>
                      <a:pt x="40457" y="212581"/>
                    </a:cubicBezTo>
                    <a:cubicBezTo>
                      <a:pt x="51490" y="205723"/>
                      <a:pt x="66202" y="198866"/>
                      <a:pt x="84591" y="188580"/>
                    </a:cubicBezTo>
                    <a:cubicBezTo>
                      <a:pt x="102980" y="181722"/>
                      <a:pt x="125047" y="174865"/>
                      <a:pt x="150793" y="168007"/>
                    </a:cubicBezTo>
                    <a:cubicBezTo>
                      <a:pt x="176538" y="161150"/>
                      <a:pt x="209638" y="154292"/>
                      <a:pt x="246417" y="147435"/>
                    </a:cubicBezTo>
                    <a:lnTo>
                      <a:pt x="246417" y="113148"/>
                    </a:lnTo>
                    <a:cubicBezTo>
                      <a:pt x="246417" y="85718"/>
                      <a:pt x="239062" y="68574"/>
                      <a:pt x="228028" y="54860"/>
                    </a:cubicBezTo>
                    <a:cubicBezTo>
                      <a:pt x="216994" y="41145"/>
                      <a:pt x="194927" y="34287"/>
                      <a:pt x="169182" y="34287"/>
                    </a:cubicBezTo>
                    <a:cubicBezTo>
                      <a:pt x="154470" y="34287"/>
                      <a:pt x="143437" y="34287"/>
                      <a:pt x="132404" y="37716"/>
                    </a:cubicBezTo>
                    <a:cubicBezTo>
                      <a:pt x="121370" y="41145"/>
                      <a:pt x="114014" y="41145"/>
                      <a:pt x="110336" y="44573"/>
                    </a:cubicBezTo>
                    <a:lnTo>
                      <a:pt x="110336" y="113148"/>
                    </a:lnTo>
                    <a:lnTo>
                      <a:pt x="47812" y="113148"/>
                    </a:lnTo>
                    <a:cubicBezTo>
                      <a:pt x="44134" y="113148"/>
                      <a:pt x="40457" y="113148"/>
                      <a:pt x="36779" y="113148"/>
                    </a:cubicBezTo>
                    <a:cubicBezTo>
                      <a:pt x="33101" y="113148"/>
                      <a:pt x="29423" y="113148"/>
                      <a:pt x="25745" y="109719"/>
                    </a:cubicBezTo>
                    <a:lnTo>
                      <a:pt x="18389" y="102862"/>
                    </a:lnTo>
                    <a:cubicBezTo>
                      <a:pt x="18389" y="99433"/>
                      <a:pt x="14711" y="96004"/>
                      <a:pt x="14711" y="92575"/>
                    </a:cubicBezTo>
                    <a:cubicBezTo>
                      <a:pt x="14711" y="75432"/>
                      <a:pt x="18389" y="61717"/>
                      <a:pt x="29423" y="51431"/>
                    </a:cubicBezTo>
                    <a:cubicBezTo>
                      <a:pt x="40457" y="41145"/>
                      <a:pt x="55168" y="30858"/>
                      <a:pt x="69879" y="24001"/>
                    </a:cubicBezTo>
                    <a:cubicBezTo>
                      <a:pt x="88269" y="17144"/>
                      <a:pt x="106658" y="10286"/>
                      <a:pt x="125047" y="6857"/>
                    </a:cubicBezTo>
                    <a:cubicBezTo>
                      <a:pt x="147115" y="3429"/>
                      <a:pt x="165504" y="0"/>
                      <a:pt x="187572" y="0"/>
                    </a:cubicBezTo>
                    <a:cubicBezTo>
                      <a:pt x="213317" y="0"/>
                      <a:pt x="235383" y="3429"/>
                      <a:pt x="253773" y="10286"/>
                    </a:cubicBezTo>
                    <a:cubicBezTo>
                      <a:pt x="272162" y="17144"/>
                      <a:pt x="283196" y="24001"/>
                      <a:pt x="294230" y="34287"/>
                    </a:cubicBezTo>
                    <a:cubicBezTo>
                      <a:pt x="305263" y="44573"/>
                      <a:pt x="312619" y="58288"/>
                      <a:pt x="316297" y="72003"/>
                    </a:cubicBezTo>
                    <a:cubicBezTo>
                      <a:pt x="319975" y="85718"/>
                      <a:pt x="323653" y="102862"/>
                      <a:pt x="323653" y="120005"/>
                    </a:cubicBezTo>
                    <a:lnTo>
                      <a:pt x="323653" y="339443"/>
                    </a:lnTo>
                    <a:cubicBezTo>
                      <a:pt x="323653" y="342872"/>
                      <a:pt x="323653" y="349729"/>
                      <a:pt x="327330" y="349729"/>
                    </a:cubicBezTo>
                    <a:cubicBezTo>
                      <a:pt x="331008" y="353158"/>
                      <a:pt x="334686" y="353158"/>
                      <a:pt x="338364" y="356587"/>
                    </a:cubicBezTo>
                    <a:lnTo>
                      <a:pt x="378821" y="360016"/>
                    </a:lnTo>
                    <a:lnTo>
                      <a:pt x="378821" y="390874"/>
                    </a:lnTo>
                    <a:lnTo>
                      <a:pt x="257451" y="390874"/>
                    </a:lnTo>
                    <a:moveTo>
                      <a:pt x="246417" y="174865"/>
                    </a:moveTo>
                    <a:cubicBezTo>
                      <a:pt x="209638" y="185151"/>
                      <a:pt x="180215" y="192008"/>
                      <a:pt x="158149" y="202294"/>
                    </a:cubicBezTo>
                    <a:cubicBezTo>
                      <a:pt x="136081" y="212581"/>
                      <a:pt x="117692" y="219438"/>
                      <a:pt x="106658" y="229724"/>
                    </a:cubicBezTo>
                    <a:cubicBezTo>
                      <a:pt x="95625" y="240010"/>
                      <a:pt x="88269" y="246868"/>
                      <a:pt x="84591" y="257154"/>
                    </a:cubicBezTo>
                    <a:cubicBezTo>
                      <a:pt x="80913" y="267440"/>
                      <a:pt x="80913" y="274298"/>
                      <a:pt x="80913" y="284584"/>
                    </a:cubicBezTo>
                    <a:cubicBezTo>
                      <a:pt x="80913" y="291441"/>
                      <a:pt x="80913" y="301727"/>
                      <a:pt x="84591" y="308585"/>
                    </a:cubicBezTo>
                    <a:cubicBezTo>
                      <a:pt x="88269" y="315442"/>
                      <a:pt x="91947" y="322300"/>
                      <a:pt x="95625" y="329157"/>
                    </a:cubicBezTo>
                    <a:cubicBezTo>
                      <a:pt x="99302" y="336015"/>
                      <a:pt x="106658" y="339443"/>
                      <a:pt x="114014" y="342872"/>
                    </a:cubicBezTo>
                    <a:cubicBezTo>
                      <a:pt x="121370" y="346301"/>
                      <a:pt x="132404" y="349729"/>
                      <a:pt x="139759" y="349729"/>
                    </a:cubicBezTo>
                    <a:cubicBezTo>
                      <a:pt x="150793" y="349729"/>
                      <a:pt x="161826" y="346301"/>
                      <a:pt x="176538" y="342872"/>
                    </a:cubicBezTo>
                    <a:cubicBezTo>
                      <a:pt x="187572" y="339443"/>
                      <a:pt x="198605" y="336015"/>
                      <a:pt x="209638" y="329157"/>
                    </a:cubicBezTo>
                    <a:cubicBezTo>
                      <a:pt x="220672" y="322300"/>
                      <a:pt x="231706" y="318871"/>
                      <a:pt x="242740" y="312014"/>
                    </a:cubicBezTo>
                    <a:lnTo>
                      <a:pt x="242740" y="174865"/>
                    </a:lnTo>
                    <a:close/>
                  </a:path>
                </a:pathLst>
              </a:custGeom>
              <a:grpFill/>
              <a:ln w="36746" cap="flat">
                <a:noFill/>
                <a:prstDash val="solid"/>
                <a:miter/>
              </a:ln>
            </p:spPr>
            <p:txBody>
              <a:bodyPr rtlCol="0" anchor="ctr"/>
              <a:lstStyle/>
              <a:p>
                <a:endParaRPr lang="en-US" sz="840"/>
              </a:p>
            </p:txBody>
          </p:sp>
          <p:sp>
            <p:nvSpPr>
              <p:cNvPr id="21" name="Freeform 20">
                <a:extLst>
                  <a:ext uri="{FF2B5EF4-FFF2-40B4-BE49-F238E27FC236}">
                    <a16:creationId xmlns:a16="http://schemas.microsoft.com/office/drawing/2014/main" id="{084B972F-B51E-4966-7A4E-073B556BB607}"/>
                  </a:ext>
                </a:extLst>
              </p:cNvPr>
              <p:cNvSpPr/>
              <p:nvPr/>
            </p:nvSpPr>
            <p:spPr>
              <a:xfrm>
                <a:off x="11780547" y="6284005"/>
                <a:ext cx="673050" cy="390874"/>
              </a:xfrm>
              <a:custGeom>
                <a:avLst/>
                <a:gdLst>
                  <a:gd name="connsiteX0" fmla="*/ 492834 w 673050"/>
                  <a:gd name="connsiteY0" fmla="*/ 390874 h 390874"/>
                  <a:gd name="connsiteX1" fmla="*/ 492834 w 673050"/>
                  <a:gd name="connsiteY1" fmla="*/ 360016 h 390874"/>
                  <a:gd name="connsiteX2" fmla="*/ 529613 w 673050"/>
                  <a:gd name="connsiteY2" fmla="*/ 356587 h 390874"/>
                  <a:gd name="connsiteX3" fmla="*/ 540647 w 673050"/>
                  <a:gd name="connsiteY3" fmla="*/ 349729 h 390874"/>
                  <a:gd name="connsiteX4" fmla="*/ 544325 w 673050"/>
                  <a:gd name="connsiteY4" fmla="*/ 339443 h 390874"/>
                  <a:gd name="connsiteX5" fmla="*/ 544325 w 673050"/>
                  <a:gd name="connsiteY5" fmla="*/ 140578 h 390874"/>
                  <a:gd name="connsiteX6" fmla="*/ 540647 w 673050"/>
                  <a:gd name="connsiteY6" fmla="*/ 106290 h 390874"/>
                  <a:gd name="connsiteX7" fmla="*/ 529613 w 673050"/>
                  <a:gd name="connsiteY7" fmla="*/ 82289 h 390874"/>
                  <a:gd name="connsiteX8" fmla="*/ 507546 w 673050"/>
                  <a:gd name="connsiteY8" fmla="*/ 65146 h 390874"/>
                  <a:gd name="connsiteX9" fmla="*/ 470767 w 673050"/>
                  <a:gd name="connsiteY9" fmla="*/ 58288 h 390874"/>
                  <a:gd name="connsiteX10" fmla="*/ 448700 w 673050"/>
                  <a:gd name="connsiteY10" fmla="*/ 58288 h 390874"/>
                  <a:gd name="connsiteX11" fmla="*/ 426633 w 673050"/>
                  <a:gd name="connsiteY11" fmla="*/ 61717 h 390874"/>
                  <a:gd name="connsiteX12" fmla="*/ 404566 w 673050"/>
                  <a:gd name="connsiteY12" fmla="*/ 68574 h 390874"/>
                  <a:gd name="connsiteX13" fmla="*/ 382498 w 673050"/>
                  <a:gd name="connsiteY13" fmla="*/ 78861 h 390874"/>
                  <a:gd name="connsiteX14" fmla="*/ 382498 w 673050"/>
                  <a:gd name="connsiteY14" fmla="*/ 336015 h 390874"/>
                  <a:gd name="connsiteX15" fmla="*/ 386176 w 673050"/>
                  <a:gd name="connsiteY15" fmla="*/ 346301 h 390874"/>
                  <a:gd name="connsiteX16" fmla="*/ 397210 w 673050"/>
                  <a:gd name="connsiteY16" fmla="*/ 353158 h 390874"/>
                  <a:gd name="connsiteX17" fmla="*/ 433989 w 673050"/>
                  <a:gd name="connsiteY17" fmla="*/ 356587 h 390874"/>
                  <a:gd name="connsiteX18" fmla="*/ 433989 w 673050"/>
                  <a:gd name="connsiteY18" fmla="*/ 387445 h 390874"/>
                  <a:gd name="connsiteX19" fmla="*/ 250095 w 673050"/>
                  <a:gd name="connsiteY19" fmla="*/ 387445 h 390874"/>
                  <a:gd name="connsiteX20" fmla="*/ 250095 w 673050"/>
                  <a:gd name="connsiteY20" fmla="*/ 356587 h 390874"/>
                  <a:gd name="connsiteX21" fmla="*/ 286874 w 673050"/>
                  <a:gd name="connsiteY21" fmla="*/ 353158 h 390874"/>
                  <a:gd name="connsiteX22" fmla="*/ 297907 w 673050"/>
                  <a:gd name="connsiteY22" fmla="*/ 346301 h 390874"/>
                  <a:gd name="connsiteX23" fmla="*/ 301585 w 673050"/>
                  <a:gd name="connsiteY23" fmla="*/ 336015 h 390874"/>
                  <a:gd name="connsiteX24" fmla="*/ 301585 w 673050"/>
                  <a:gd name="connsiteY24" fmla="*/ 130291 h 390874"/>
                  <a:gd name="connsiteX25" fmla="*/ 297907 w 673050"/>
                  <a:gd name="connsiteY25" fmla="*/ 99433 h 390874"/>
                  <a:gd name="connsiteX26" fmla="*/ 286874 w 673050"/>
                  <a:gd name="connsiteY26" fmla="*/ 75432 h 390874"/>
                  <a:gd name="connsiteX27" fmla="*/ 264807 w 673050"/>
                  <a:gd name="connsiteY27" fmla="*/ 61717 h 390874"/>
                  <a:gd name="connsiteX28" fmla="*/ 231706 w 673050"/>
                  <a:gd name="connsiteY28" fmla="*/ 54860 h 390874"/>
                  <a:gd name="connsiteX29" fmla="*/ 205961 w 673050"/>
                  <a:gd name="connsiteY29" fmla="*/ 58288 h 390874"/>
                  <a:gd name="connsiteX30" fmla="*/ 180216 w 673050"/>
                  <a:gd name="connsiteY30" fmla="*/ 65146 h 390874"/>
                  <a:gd name="connsiteX31" fmla="*/ 158149 w 673050"/>
                  <a:gd name="connsiteY31" fmla="*/ 72003 h 390874"/>
                  <a:gd name="connsiteX32" fmla="*/ 139759 w 673050"/>
                  <a:gd name="connsiteY32" fmla="*/ 78861 h 390874"/>
                  <a:gd name="connsiteX33" fmla="*/ 139759 w 673050"/>
                  <a:gd name="connsiteY33" fmla="*/ 336015 h 390874"/>
                  <a:gd name="connsiteX34" fmla="*/ 143437 w 673050"/>
                  <a:gd name="connsiteY34" fmla="*/ 346301 h 390874"/>
                  <a:gd name="connsiteX35" fmla="*/ 154470 w 673050"/>
                  <a:gd name="connsiteY35" fmla="*/ 353158 h 390874"/>
                  <a:gd name="connsiteX36" fmla="*/ 191249 w 673050"/>
                  <a:gd name="connsiteY36" fmla="*/ 356587 h 390874"/>
                  <a:gd name="connsiteX37" fmla="*/ 191249 w 673050"/>
                  <a:gd name="connsiteY37" fmla="*/ 387445 h 390874"/>
                  <a:gd name="connsiteX38" fmla="*/ 0 w 673050"/>
                  <a:gd name="connsiteY38" fmla="*/ 387445 h 390874"/>
                  <a:gd name="connsiteX39" fmla="*/ 0 w 673050"/>
                  <a:gd name="connsiteY39" fmla="*/ 356587 h 390874"/>
                  <a:gd name="connsiteX40" fmla="*/ 40457 w 673050"/>
                  <a:gd name="connsiteY40" fmla="*/ 353158 h 390874"/>
                  <a:gd name="connsiteX41" fmla="*/ 51490 w 673050"/>
                  <a:gd name="connsiteY41" fmla="*/ 346301 h 390874"/>
                  <a:gd name="connsiteX42" fmla="*/ 55168 w 673050"/>
                  <a:gd name="connsiteY42" fmla="*/ 336015 h 390874"/>
                  <a:gd name="connsiteX43" fmla="*/ 55168 w 673050"/>
                  <a:gd name="connsiteY43" fmla="*/ 65146 h 390874"/>
                  <a:gd name="connsiteX44" fmla="*/ 0 w 673050"/>
                  <a:gd name="connsiteY44" fmla="*/ 65146 h 390874"/>
                  <a:gd name="connsiteX45" fmla="*/ 0 w 673050"/>
                  <a:gd name="connsiteY45" fmla="*/ 41145 h 390874"/>
                  <a:gd name="connsiteX46" fmla="*/ 102980 w 673050"/>
                  <a:gd name="connsiteY46" fmla="*/ 10286 h 390874"/>
                  <a:gd name="connsiteX47" fmla="*/ 136081 w 673050"/>
                  <a:gd name="connsiteY47" fmla="*/ 10286 h 390874"/>
                  <a:gd name="connsiteX48" fmla="*/ 136081 w 673050"/>
                  <a:gd name="connsiteY48" fmla="*/ 48002 h 390874"/>
                  <a:gd name="connsiteX49" fmla="*/ 165504 w 673050"/>
                  <a:gd name="connsiteY49" fmla="*/ 30858 h 390874"/>
                  <a:gd name="connsiteX50" fmla="*/ 202283 w 673050"/>
                  <a:gd name="connsiteY50" fmla="*/ 13715 h 390874"/>
                  <a:gd name="connsiteX51" fmla="*/ 239062 w 673050"/>
                  <a:gd name="connsiteY51" fmla="*/ 3429 h 390874"/>
                  <a:gd name="connsiteX52" fmla="*/ 272162 w 673050"/>
                  <a:gd name="connsiteY52" fmla="*/ 0 h 390874"/>
                  <a:gd name="connsiteX53" fmla="*/ 305263 w 673050"/>
                  <a:gd name="connsiteY53" fmla="*/ 3429 h 390874"/>
                  <a:gd name="connsiteX54" fmla="*/ 331008 w 673050"/>
                  <a:gd name="connsiteY54" fmla="*/ 17144 h 390874"/>
                  <a:gd name="connsiteX55" fmla="*/ 349398 w 673050"/>
                  <a:gd name="connsiteY55" fmla="*/ 34287 h 390874"/>
                  <a:gd name="connsiteX56" fmla="*/ 364109 w 673050"/>
                  <a:gd name="connsiteY56" fmla="*/ 54860 h 390874"/>
                  <a:gd name="connsiteX57" fmla="*/ 393532 w 673050"/>
                  <a:gd name="connsiteY57" fmla="*/ 37716 h 390874"/>
                  <a:gd name="connsiteX58" fmla="*/ 430311 w 673050"/>
                  <a:gd name="connsiteY58" fmla="*/ 20572 h 390874"/>
                  <a:gd name="connsiteX59" fmla="*/ 470767 w 673050"/>
                  <a:gd name="connsiteY59" fmla="*/ 6857 h 390874"/>
                  <a:gd name="connsiteX60" fmla="*/ 507546 w 673050"/>
                  <a:gd name="connsiteY60" fmla="*/ 0 h 390874"/>
                  <a:gd name="connsiteX61" fmla="*/ 562714 w 673050"/>
                  <a:gd name="connsiteY61" fmla="*/ 10286 h 390874"/>
                  <a:gd name="connsiteX62" fmla="*/ 595815 w 673050"/>
                  <a:gd name="connsiteY62" fmla="*/ 37716 h 390874"/>
                  <a:gd name="connsiteX63" fmla="*/ 614204 w 673050"/>
                  <a:gd name="connsiteY63" fmla="*/ 75432 h 390874"/>
                  <a:gd name="connsiteX64" fmla="*/ 617882 w 673050"/>
                  <a:gd name="connsiteY64" fmla="*/ 116576 h 390874"/>
                  <a:gd name="connsiteX65" fmla="*/ 617882 w 673050"/>
                  <a:gd name="connsiteY65" fmla="*/ 332586 h 390874"/>
                  <a:gd name="connsiteX66" fmla="*/ 621560 w 673050"/>
                  <a:gd name="connsiteY66" fmla="*/ 342872 h 390874"/>
                  <a:gd name="connsiteX67" fmla="*/ 632593 w 673050"/>
                  <a:gd name="connsiteY67" fmla="*/ 349729 h 390874"/>
                  <a:gd name="connsiteX68" fmla="*/ 673050 w 673050"/>
                  <a:gd name="connsiteY68" fmla="*/ 353158 h 390874"/>
                  <a:gd name="connsiteX69" fmla="*/ 673050 w 673050"/>
                  <a:gd name="connsiteY69" fmla="*/ 384017 h 390874"/>
                  <a:gd name="connsiteX70" fmla="*/ 492834 w 673050"/>
                  <a:gd name="connsiteY70" fmla="*/ 384017 h 39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73050" h="390874">
                    <a:moveTo>
                      <a:pt x="492834" y="390874"/>
                    </a:moveTo>
                    <a:lnTo>
                      <a:pt x="492834" y="360016"/>
                    </a:lnTo>
                    <a:lnTo>
                      <a:pt x="529613" y="356587"/>
                    </a:lnTo>
                    <a:cubicBezTo>
                      <a:pt x="533291" y="356587"/>
                      <a:pt x="540647" y="353158"/>
                      <a:pt x="540647" y="349729"/>
                    </a:cubicBezTo>
                    <a:cubicBezTo>
                      <a:pt x="544325" y="346301"/>
                      <a:pt x="544325" y="342872"/>
                      <a:pt x="544325" y="339443"/>
                    </a:cubicBezTo>
                    <a:lnTo>
                      <a:pt x="544325" y="140578"/>
                    </a:lnTo>
                    <a:cubicBezTo>
                      <a:pt x="544325" y="126863"/>
                      <a:pt x="544325" y="116576"/>
                      <a:pt x="540647" y="106290"/>
                    </a:cubicBezTo>
                    <a:cubicBezTo>
                      <a:pt x="536969" y="96004"/>
                      <a:pt x="533291" y="89147"/>
                      <a:pt x="529613" y="82289"/>
                    </a:cubicBezTo>
                    <a:cubicBezTo>
                      <a:pt x="522257" y="75432"/>
                      <a:pt x="514902" y="68574"/>
                      <a:pt x="507546" y="65146"/>
                    </a:cubicBezTo>
                    <a:cubicBezTo>
                      <a:pt x="496512" y="61717"/>
                      <a:pt x="485479" y="58288"/>
                      <a:pt x="470767" y="58288"/>
                    </a:cubicBezTo>
                    <a:cubicBezTo>
                      <a:pt x="463412" y="58288"/>
                      <a:pt x="456056" y="58288"/>
                      <a:pt x="448700" y="58288"/>
                    </a:cubicBezTo>
                    <a:cubicBezTo>
                      <a:pt x="441344" y="58288"/>
                      <a:pt x="433989" y="61717"/>
                      <a:pt x="426633" y="61717"/>
                    </a:cubicBezTo>
                    <a:cubicBezTo>
                      <a:pt x="419277" y="65146"/>
                      <a:pt x="411921" y="65146"/>
                      <a:pt x="404566" y="68574"/>
                    </a:cubicBezTo>
                    <a:cubicBezTo>
                      <a:pt x="397210" y="72003"/>
                      <a:pt x="389854" y="75432"/>
                      <a:pt x="382498" y="78861"/>
                    </a:cubicBezTo>
                    <a:lnTo>
                      <a:pt x="382498" y="336015"/>
                    </a:lnTo>
                    <a:cubicBezTo>
                      <a:pt x="382498" y="339443"/>
                      <a:pt x="382498" y="346301"/>
                      <a:pt x="386176" y="346301"/>
                    </a:cubicBezTo>
                    <a:cubicBezTo>
                      <a:pt x="389854" y="349729"/>
                      <a:pt x="393532" y="349729"/>
                      <a:pt x="397210" y="353158"/>
                    </a:cubicBezTo>
                    <a:lnTo>
                      <a:pt x="433989" y="356587"/>
                    </a:lnTo>
                    <a:lnTo>
                      <a:pt x="433989" y="387445"/>
                    </a:lnTo>
                    <a:lnTo>
                      <a:pt x="250095" y="387445"/>
                    </a:lnTo>
                    <a:lnTo>
                      <a:pt x="250095" y="356587"/>
                    </a:lnTo>
                    <a:lnTo>
                      <a:pt x="286874" y="353158"/>
                    </a:lnTo>
                    <a:cubicBezTo>
                      <a:pt x="290552" y="353158"/>
                      <a:pt x="297907" y="349729"/>
                      <a:pt x="297907" y="346301"/>
                    </a:cubicBezTo>
                    <a:cubicBezTo>
                      <a:pt x="301585" y="342872"/>
                      <a:pt x="301585" y="339443"/>
                      <a:pt x="301585" y="336015"/>
                    </a:cubicBezTo>
                    <a:lnTo>
                      <a:pt x="301585" y="130291"/>
                    </a:lnTo>
                    <a:cubicBezTo>
                      <a:pt x="301585" y="120005"/>
                      <a:pt x="301585" y="109719"/>
                      <a:pt x="297907" y="99433"/>
                    </a:cubicBezTo>
                    <a:cubicBezTo>
                      <a:pt x="294230" y="89147"/>
                      <a:pt x="290552" y="82289"/>
                      <a:pt x="286874" y="75432"/>
                    </a:cubicBezTo>
                    <a:cubicBezTo>
                      <a:pt x="279518" y="68574"/>
                      <a:pt x="272162" y="65146"/>
                      <a:pt x="264807" y="61717"/>
                    </a:cubicBezTo>
                    <a:cubicBezTo>
                      <a:pt x="253773" y="58288"/>
                      <a:pt x="242739" y="54860"/>
                      <a:pt x="231706" y="54860"/>
                    </a:cubicBezTo>
                    <a:cubicBezTo>
                      <a:pt x="224350" y="54860"/>
                      <a:pt x="216994" y="54860"/>
                      <a:pt x="205961" y="58288"/>
                    </a:cubicBezTo>
                    <a:cubicBezTo>
                      <a:pt x="198605" y="58288"/>
                      <a:pt x="187571" y="61717"/>
                      <a:pt x="180216" y="65146"/>
                    </a:cubicBezTo>
                    <a:cubicBezTo>
                      <a:pt x="172860" y="68574"/>
                      <a:pt x="165504" y="68574"/>
                      <a:pt x="158149" y="72003"/>
                    </a:cubicBezTo>
                    <a:cubicBezTo>
                      <a:pt x="150793" y="75432"/>
                      <a:pt x="143437" y="78861"/>
                      <a:pt x="139759" y="78861"/>
                    </a:cubicBezTo>
                    <a:lnTo>
                      <a:pt x="139759" y="336015"/>
                    </a:lnTo>
                    <a:cubicBezTo>
                      <a:pt x="139759" y="339443"/>
                      <a:pt x="139759" y="346301"/>
                      <a:pt x="143437" y="346301"/>
                    </a:cubicBezTo>
                    <a:cubicBezTo>
                      <a:pt x="147115" y="349729"/>
                      <a:pt x="150793" y="349729"/>
                      <a:pt x="154470" y="353158"/>
                    </a:cubicBezTo>
                    <a:lnTo>
                      <a:pt x="191249" y="356587"/>
                    </a:lnTo>
                    <a:lnTo>
                      <a:pt x="191249" y="387445"/>
                    </a:lnTo>
                    <a:lnTo>
                      <a:pt x="0" y="387445"/>
                    </a:lnTo>
                    <a:lnTo>
                      <a:pt x="0" y="356587"/>
                    </a:lnTo>
                    <a:lnTo>
                      <a:pt x="40457" y="353158"/>
                    </a:lnTo>
                    <a:cubicBezTo>
                      <a:pt x="44134" y="353158"/>
                      <a:pt x="51490" y="349729"/>
                      <a:pt x="51490" y="346301"/>
                    </a:cubicBezTo>
                    <a:cubicBezTo>
                      <a:pt x="55168" y="342872"/>
                      <a:pt x="55168" y="339443"/>
                      <a:pt x="55168" y="336015"/>
                    </a:cubicBezTo>
                    <a:lnTo>
                      <a:pt x="55168" y="65146"/>
                    </a:lnTo>
                    <a:lnTo>
                      <a:pt x="0" y="65146"/>
                    </a:lnTo>
                    <a:lnTo>
                      <a:pt x="0" y="41145"/>
                    </a:lnTo>
                    <a:lnTo>
                      <a:pt x="102980" y="10286"/>
                    </a:lnTo>
                    <a:lnTo>
                      <a:pt x="136081" y="10286"/>
                    </a:lnTo>
                    <a:lnTo>
                      <a:pt x="136081" y="48002"/>
                    </a:lnTo>
                    <a:cubicBezTo>
                      <a:pt x="147115" y="41145"/>
                      <a:pt x="154470" y="37716"/>
                      <a:pt x="165504" y="30858"/>
                    </a:cubicBezTo>
                    <a:cubicBezTo>
                      <a:pt x="176538" y="24001"/>
                      <a:pt x="187571" y="20572"/>
                      <a:pt x="202283" y="13715"/>
                    </a:cubicBezTo>
                    <a:cubicBezTo>
                      <a:pt x="213317" y="10286"/>
                      <a:pt x="228028" y="3429"/>
                      <a:pt x="239062" y="3429"/>
                    </a:cubicBezTo>
                    <a:cubicBezTo>
                      <a:pt x="250095" y="0"/>
                      <a:pt x="261129" y="0"/>
                      <a:pt x="272162" y="0"/>
                    </a:cubicBezTo>
                    <a:cubicBezTo>
                      <a:pt x="283196" y="0"/>
                      <a:pt x="294230" y="0"/>
                      <a:pt x="305263" y="3429"/>
                    </a:cubicBezTo>
                    <a:cubicBezTo>
                      <a:pt x="316297" y="6857"/>
                      <a:pt x="323653" y="10286"/>
                      <a:pt x="331008" y="17144"/>
                    </a:cubicBezTo>
                    <a:cubicBezTo>
                      <a:pt x="338364" y="24001"/>
                      <a:pt x="345720" y="27430"/>
                      <a:pt x="349398" y="34287"/>
                    </a:cubicBezTo>
                    <a:cubicBezTo>
                      <a:pt x="356753" y="41145"/>
                      <a:pt x="360431" y="48002"/>
                      <a:pt x="364109" y="54860"/>
                    </a:cubicBezTo>
                    <a:lnTo>
                      <a:pt x="393532" y="37716"/>
                    </a:lnTo>
                    <a:cubicBezTo>
                      <a:pt x="404566" y="30858"/>
                      <a:pt x="419277" y="24001"/>
                      <a:pt x="430311" y="20572"/>
                    </a:cubicBezTo>
                    <a:cubicBezTo>
                      <a:pt x="445022" y="13715"/>
                      <a:pt x="456056" y="10286"/>
                      <a:pt x="470767" y="6857"/>
                    </a:cubicBezTo>
                    <a:cubicBezTo>
                      <a:pt x="485479" y="3429"/>
                      <a:pt x="496512" y="0"/>
                      <a:pt x="507546" y="0"/>
                    </a:cubicBezTo>
                    <a:cubicBezTo>
                      <a:pt x="529613" y="0"/>
                      <a:pt x="548002" y="3429"/>
                      <a:pt x="562714" y="10286"/>
                    </a:cubicBezTo>
                    <a:cubicBezTo>
                      <a:pt x="577425" y="17144"/>
                      <a:pt x="588459" y="27430"/>
                      <a:pt x="595815" y="37716"/>
                    </a:cubicBezTo>
                    <a:cubicBezTo>
                      <a:pt x="603170" y="48002"/>
                      <a:pt x="610527" y="61717"/>
                      <a:pt x="614204" y="75432"/>
                    </a:cubicBezTo>
                    <a:cubicBezTo>
                      <a:pt x="617882" y="89147"/>
                      <a:pt x="617882" y="102862"/>
                      <a:pt x="617882" y="116576"/>
                    </a:cubicBezTo>
                    <a:lnTo>
                      <a:pt x="617882" y="332586"/>
                    </a:lnTo>
                    <a:cubicBezTo>
                      <a:pt x="617882" y="336015"/>
                      <a:pt x="617882" y="342872"/>
                      <a:pt x="621560" y="342872"/>
                    </a:cubicBezTo>
                    <a:cubicBezTo>
                      <a:pt x="625238" y="346301"/>
                      <a:pt x="628916" y="346301"/>
                      <a:pt x="632593" y="349729"/>
                    </a:cubicBezTo>
                    <a:lnTo>
                      <a:pt x="673050" y="353158"/>
                    </a:lnTo>
                    <a:lnTo>
                      <a:pt x="673050" y="384017"/>
                    </a:lnTo>
                    <a:lnTo>
                      <a:pt x="492834" y="384017"/>
                    </a:lnTo>
                  </a:path>
                </a:pathLst>
              </a:custGeom>
              <a:grpFill/>
              <a:ln w="36746" cap="flat">
                <a:noFill/>
                <a:prstDash val="solid"/>
                <a:miter/>
              </a:ln>
            </p:spPr>
            <p:txBody>
              <a:bodyPr rtlCol="0" anchor="ctr"/>
              <a:lstStyle/>
              <a:p>
                <a:endParaRPr lang="en-US" sz="840"/>
              </a:p>
            </p:txBody>
          </p:sp>
          <p:sp>
            <p:nvSpPr>
              <p:cNvPr id="22" name="Freeform 21">
                <a:extLst>
                  <a:ext uri="{FF2B5EF4-FFF2-40B4-BE49-F238E27FC236}">
                    <a16:creationId xmlns:a16="http://schemas.microsoft.com/office/drawing/2014/main" id="{D45AA236-7357-3FEB-E76B-4057D80E7679}"/>
                  </a:ext>
                </a:extLst>
              </p:cNvPr>
              <p:cNvSpPr/>
              <p:nvPr/>
            </p:nvSpPr>
            <p:spPr>
              <a:xfrm>
                <a:off x="11350237" y="6290862"/>
                <a:ext cx="404565" cy="390874"/>
              </a:xfrm>
              <a:custGeom>
                <a:avLst/>
                <a:gdLst>
                  <a:gd name="connsiteX0" fmla="*/ 404566 w 404565"/>
                  <a:gd name="connsiteY0" fmla="*/ 195437 h 390874"/>
                  <a:gd name="connsiteX1" fmla="*/ 389854 w 404565"/>
                  <a:gd name="connsiteY1" fmla="*/ 274298 h 390874"/>
                  <a:gd name="connsiteX2" fmla="*/ 349398 w 404565"/>
                  <a:gd name="connsiteY2" fmla="*/ 336015 h 390874"/>
                  <a:gd name="connsiteX3" fmla="*/ 286874 w 404565"/>
                  <a:gd name="connsiteY3" fmla="*/ 377159 h 390874"/>
                  <a:gd name="connsiteX4" fmla="*/ 202283 w 404565"/>
                  <a:gd name="connsiteY4" fmla="*/ 390874 h 390874"/>
                  <a:gd name="connsiteX5" fmla="*/ 117692 w 404565"/>
                  <a:gd name="connsiteY5" fmla="*/ 377159 h 390874"/>
                  <a:gd name="connsiteX6" fmla="*/ 55168 w 404565"/>
                  <a:gd name="connsiteY6" fmla="*/ 336015 h 390874"/>
                  <a:gd name="connsiteX7" fmla="*/ 14711 w 404565"/>
                  <a:gd name="connsiteY7" fmla="*/ 274298 h 390874"/>
                  <a:gd name="connsiteX8" fmla="*/ 0 w 404565"/>
                  <a:gd name="connsiteY8" fmla="*/ 195437 h 390874"/>
                  <a:gd name="connsiteX9" fmla="*/ 14711 w 404565"/>
                  <a:gd name="connsiteY9" fmla="*/ 116576 h 390874"/>
                  <a:gd name="connsiteX10" fmla="*/ 55168 w 404565"/>
                  <a:gd name="connsiteY10" fmla="*/ 54860 h 390874"/>
                  <a:gd name="connsiteX11" fmla="*/ 117692 w 404565"/>
                  <a:gd name="connsiteY11" fmla="*/ 13715 h 390874"/>
                  <a:gd name="connsiteX12" fmla="*/ 202283 w 404565"/>
                  <a:gd name="connsiteY12" fmla="*/ 0 h 390874"/>
                  <a:gd name="connsiteX13" fmla="*/ 286874 w 404565"/>
                  <a:gd name="connsiteY13" fmla="*/ 17144 h 390874"/>
                  <a:gd name="connsiteX14" fmla="*/ 349398 w 404565"/>
                  <a:gd name="connsiteY14" fmla="*/ 58288 h 390874"/>
                  <a:gd name="connsiteX15" fmla="*/ 389854 w 404565"/>
                  <a:gd name="connsiteY15" fmla="*/ 120005 h 390874"/>
                  <a:gd name="connsiteX16" fmla="*/ 404566 w 404565"/>
                  <a:gd name="connsiteY16" fmla="*/ 195437 h 390874"/>
                  <a:gd name="connsiteX17" fmla="*/ 316297 w 404565"/>
                  <a:gd name="connsiteY17" fmla="*/ 195437 h 390874"/>
                  <a:gd name="connsiteX18" fmla="*/ 308941 w 404565"/>
                  <a:gd name="connsiteY18" fmla="*/ 133720 h 390874"/>
                  <a:gd name="connsiteX19" fmla="*/ 286874 w 404565"/>
                  <a:gd name="connsiteY19" fmla="*/ 82289 h 390874"/>
                  <a:gd name="connsiteX20" fmla="*/ 253773 w 404565"/>
                  <a:gd name="connsiteY20" fmla="*/ 48002 h 390874"/>
                  <a:gd name="connsiteX21" fmla="*/ 205961 w 404565"/>
                  <a:gd name="connsiteY21" fmla="*/ 34287 h 390874"/>
                  <a:gd name="connsiteX22" fmla="*/ 154470 w 404565"/>
                  <a:gd name="connsiteY22" fmla="*/ 48002 h 390874"/>
                  <a:gd name="connsiteX23" fmla="*/ 117692 w 404565"/>
                  <a:gd name="connsiteY23" fmla="*/ 82289 h 390874"/>
                  <a:gd name="connsiteX24" fmla="*/ 95625 w 404565"/>
                  <a:gd name="connsiteY24" fmla="*/ 133720 h 390874"/>
                  <a:gd name="connsiteX25" fmla="*/ 88269 w 404565"/>
                  <a:gd name="connsiteY25" fmla="*/ 195437 h 390874"/>
                  <a:gd name="connsiteX26" fmla="*/ 95625 w 404565"/>
                  <a:gd name="connsiteY26" fmla="*/ 257154 h 390874"/>
                  <a:gd name="connsiteX27" fmla="*/ 117692 w 404565"/>
                  <a:gd name="connsiteY27" fmla="*/ 308585 h 390874"/>
                  <a:gd name="connsiteX28" fmla="*/ 150793 w 404565"/>
                  <a:gd name="connsiteY28" fmla="*/ 346301 h 390874"/>
                  <a:gd name="connsiteX29" fmla="*/ 198605 w 404565"/>
                  <a:gd name="connsiteY29" fmla="*/ 360016 h 390874"/>
                  <a:gd name="connsiteX30" fmla="*/ 250095 w 404565"/>
                  <a:gd name="connsiteY30" fmla="*/ 346301 h 390874"/>
                  <a:gd name="connsiteX31" fmla="*/ 286874 w 404565"/>
                  <a:gd name="connsiteY31" fmla="*/ 312014 h 390874"/>
                  <a:gd name="connsiteX32" fmla="*/ 308941 w 404565"/>
                  <a:gd name="connsiteY32" fmla="*/ 260583 h 390874"/>
                  <a:gd name="connsiteX33" fmla="*/ 316297 w 404565"/>
                  <a:gd name="connsiteY33" fmla="*/ 195437 h 39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565" h="390874">
                    <a:moveTo>
                      <a:pt x="404566" y="195437"/>
                    </a:moveTo>
                    <a:cubicBezTo>
                      <a:pt x="404566" y="222867"/>
                      <a:pt x="400888" y="250297"/>
                      <a:pt x="389854" y="274298"/>
                    </a:cubicBezTo>
                    <a:cubicBezTo>
                      <a:pt x="378820" y="298299"/>
                      <a:pt x="367787" y="318871"/>
                      <a:pt x="349398" y="336015"/>
                    </a:cubicBezTo>
                    <a:cubicBezTo>
                      <a:pt x="331008" y="353158"/>
                      <a:pt x="312619" y="366873"/>
                      <a:pt x="286874" y="377159"/>
                    </a:cubicBezTo>
                    <a:cubicBezTo>
                      <a:pt x="261129" y="387445"/>
                      <a:pt x="235383" y="390874"/>
                      <a:pt x="202283" y="390874"/>
                    </a:cubicBezTo>
                    <a:cubicBezTo>
                      <a:pt x="169182" y="390874"/>
                      <a:pt x="143437" y="387445"/>
                      <a:pt x="117692" y="377159"/>
                    </a:cubicBezTo>
                    <a:cubicBezTo>
                      <a:pt x="91947" y="366873"/>
                      <a:pt x="73557" y="353158"/>
                      <a:pt x="55168" y="336015"/>
                    </a:cubicBezTo>
                    <a:cubicBezTo>
                      <a:pt x="36779" y="318871"/>
                      <a:pt x="25745" y="298299"/>
                      <a:pt x="14711" y="274298"/>
                    </a:cubicBezTo>
                    <a:cubicBezTo>
                      <a:pt x="7356" y="250297"/>
                      <a:pt x="0" y="222867"/>
                      <a:pt x="0" y="195437"/>
                    </a:cubicBezTo>
                    <a:cubicBezTo>
                      <a:pt x="0" y="168007"/>
                      <a:pt x="3678" y="140578"/>
                      <a:pt x="14711" y="116576"/>
                    </a:cubicBezTo>
                    <a:cubicBezTo>
                      <a:pt x="25745" y="92575"/>
                      <a:pt x="36779" y="72003"/>
                      <a:pt x="55168" y="54860"/>
                    </a:cubicBezTo>
                    <a:cubicBezTo>
                      <a:pt x="73557" y="37716"/>
                      <a:pt x="95625" y="24001"/>
                      <a:pt x="117692" y="13715"/>
                    </a:cubicBezTo>
                    <a:cubicBezTo>
                      <a:pt x="143437" y="3429"/>
                      <a:pt x="169182" y="0"/>
                      <a:pt x="202283" y="0"/>
                    </a:cubicBezTo>
                    <a:cubicBezTo>
                      <a:pt x="235383" y="0"/>
                      <a:pt x="261129" y="6857"/>
                      <a:pt x="286874" y="17144"/>
                    </a:cubicBezTo>
                    <a:cubicBezTo>
                      <a:pt x="312619" y="27430"/>
                      <a:pt x="331008" y="41145"/>
                      <a:pt x="349398" y="58288"/>
                    </a:cubicBezTo>
                    <a:cubicBezTo>
                      <a:pt x="367787" y="75432"/>
                      <a:pt x="378820" y="96004"/>
                      <a:pt x="389854" y="120005"/>
                    </a:cubicBezTo>
                    <a:cubicBezTo>
                      <a:pt x="400888" y="144006"/>
                      <a:pt x="404566" y="168007"/>
                      <a:pt x="404566" y="195437"/>
                    </a:cubicBezTo>
                    <a:moveTo>
                      <a:pt x="316297" y="195437"/>
                    </a:moveTo>
                    <a:cubicBezTo>
                      <a:pt x="316297" y="174865"/>
                      <a:pt x="312619" y="154292"/>
                      <a:pt x="308941" y="133720"/>
                    </a:cubicBezTo>
                    <a:cubicBezTo>
                      <a:pt x="305263" y="113148"/>
                      <a:pt x="297907" y="96004"/>
                      <a:pt x="286874" y="82289"/>
                    </a:cubicBezTo>
                    <a:cubicBezTo>
                      <a:pt x="275840" y="68574"/>
                      <a:pt x="264807" y="54860"/>
                      <a:pt x="253773" y="48002"/>
                    </a:cubicBezTo>
                    <a:cubicBezTo>
                      <a:pt x="239062" y="37716"/>
                      <a:pt x="224350" y="34287"/>
                      <a:pt x="205961" y="34287"/>
                    </a:cubicBezTo>
                    <a:cubicBezTo>
                      <a:pt x="187571" y="34287"/>
                      <a:pt x="169182" y="37716"/>
                      <a:pt x="154470" y="48002"/>
                    </a:cubicBezTo>
                    <a:cubicBezTo>
                      <a:pt x="139759" y="58288"/>
                      <a:pt x="128725" y="68574"/>
                      <a:pt x="117692" y="82289"/>
                    </a:cubicBezTo>
                    <a:cubicBezTo>
                      <a:pt x="110336" y="96004"/>
                      <a:pt x="102980" y="113148"/>
                      <a:pt x="95625" y="133720"/>
                    </a:cubicBezTo>
                    <a:cubicBezTo>
                      <a:pt x="91947" y="154292"/>
                      <a:pt x="88269" y="174865"/>
                      <a:pt x="88269" y="195437"/>
                    </a:cubicBezTo>
                    <a:cubicBezTo>
                      <a:pt x="88269" y="216009"/>
                      <a:pt x="91947" y="236582"/>
                      <a:pt x="95625" y="257154"/>
                    </a:cubicBezTo>
                    <a:cubicBezTo>
                      <a:pt x="99302" y="277726"/>
                      <a:pt x="106658" y="294870"/>
                      <a:pt x="117692" y="308585"/>
                    </a:cubicBezTo>
                    <a:cubicBezTo>
                      <a:pt x="128725" y="322300"/>
                      <a:pt x="139759" y="336015"/>
                      <a:pt x="150793" y="346301"/>
                    </a:cubicBezTo>
                    <a:cubicBezTo>
                      <a:pt x="165504" y="356587"/>
                      <a:pt x="180215" y="360016"/>
                      <a:pt x="198605" y="360016"/>
                    </a:cubicBezTo>
                    <a:cubicBezTo>
                      <a:pt x="216994" y="360016"/>
                      <a:pt x="235383" y="356587"/>
                      <a:pt x="250095" y="346301"/>
                    </a:cubicBezTo>
                    <a:cubicBezTo>
                      <a:pt x="264807" y="336015"/>
                      <a:pt x="275840" y="325728"/>
                      <a:pt x="286874" y="312014"/>
                    </a:cubicBezTo>
                    <a:cubicBezTo>
                      <a:pt x="294230" y="298299"/>
                      <a:pt x="301585" y="281155"/>
                      <a:pt x="308941" y="260583"/>
                    </a:cubicBezTo>
                    <a:cubicBezTo>
                      <a:pt x="316297" y="236582"/>
                      <a:pt x="316297" y="216009"/>
                      <a:pt x="316297" y="195437"/>
                    </a:cubicBezTo>
                  </a:path>
                </a:pathLst>
              </a:custGeom>
              <a:grpFill/>
              <a:ln w="36746" cap="flat">
                <a:noFill/>
                <a:prstDash val="solid"/>
                <a:miter/>
              </a:ln>
            </p:spPr>
            <p:txBody>
              <a:bodyPr rtlCol="0" anchor="ctr"/>
              <a:lstStyle/>
              <a:p>
                <a:endParaRPr lang="en-US" sz="840"/>
              </a:p>
            </p:txBody>
          </p:sp>
          <p:sp>
            <p:nvSpPr>
              <p:cNvPr id="23" name="Freeform 22">
                <a:extLst>
                  <a:ext uri="{FF2B5EF4-FFF2-40B4-BE49-F238E27FC236}">
                    <a16:creationId xmlns:a16="http://schemas.microsoft.com/office/drawing/2014/main" id="{AEA7F6DA-CF27-B7F8-39F2-8D728008C844}"/>
                  </a:ext>
                </a:extLst>
              </p:cNvPr>
              <p:cNvSpPr/>
              <p:nvPr/>
            </p:nvSpPr>
            <p:spPr>
              <a:xfrm>
                <a:off x="10890503" y="6095425"/>
                <a:ext cx="452377" cy="579453"/>
              </a:xfrm>
              <a:custGeom>
                <a:avLst/>
                <a:gdLst>
                  <a:gd name="connsiteX0" fmla="*/ 264807 w 452377"/>
                  <a:gd name="connsiteY0" fmla="*/ 579454 h 579453"/>
                  <a:gd name="connsiteX1" fmla="*/ 264807 w 452377"/>
                  <a:gd name="connsiteY1" fmla="*/ 548595 h 579453"/>
                  <a:gd name="connsiteX2" fmla="*/ 297907 w 452377"/>
                  <a:gd name="connsiteY2" fmla="*/ 545166 h 579453"/>
                  <a:gd name="connsiteX3" fmla="*/ 312619 w 452377"/>
                  <a:gd name="connsiteY3" fmla="*/ 538309 h 579453"/>
                  <a:gd name="connsiteX4" fmla="*/ 319975 w 452377"/>
                  <a:gd name="connsiteY4" fmla="*/ 528023 h 579453"/>
                  <a:gd name="connsiteX5" fmla="*/ 319975 w 452377"/>
                  <a:gd name="connsiteY5" fmla="*/ 325728 h 579453"/>
                  <a:gd name="connsiteX6" fmla="*/ 316297 w 452377"/>
                  <a:gd name="connsiteY6" fmla="*/ 294870 h 579453"/>
                  <a:gd name="connsiteX7" fmla="*/ 301585 w 452377"/>
                  <a:gd name="connsiteY7" fmla="*/ 270869 h 579453"/>
                  <a:gd name="connsiteX8" fmla="*/ 275840 w 452377"/>
                  <a:gd name="connsiteY8" fmla="*/ 253725 h 579453"/>
                  <a:gd name="connsiteX9" fmla="*/ 235383 w 452377"/>
                  <a:gd name="connsiteY9" fmla="*/ 246868 h 579453"/>
                  <a:gd name="connsiteX10" fmla="*/ 213316 w 452377"/>
                  <a:gd name="connsiteY10" fmla="*/ 246868 h 579453"/>
                  <a:gd name="connsiteX11" fmla="*/ 187571 w 452377"/>
                  <a:gd name="connsiteY11" fmla="*/ 250297 h 579453"/>
                  <a:gd name="connsiteX12" fmla="*/ 165504 w 452377"/>
                  <a:gd name="connsiteY12" fmla="*/ 257154 h 579453"/>
                  <a:gd name="connsiteX13" fmla="*/ 143437 w 452377"/>
                  <a:gd name="connsiteY13" fmla="*/ 267440 h 579453"/>
                  <a:gd name="connsiteX14" fmla="*/ 143437 w 452377"/>
                  <a:gd name="connsiteY14" fmla="*/ 524594 h 579453"/>
                  <a:gd name="connsiteX15" fmla="*/ 147115 w 452377"/>
                  <a:gd name="connsiteY15" fmla="*/ 534880 h 579453"/>
                  <a:gd name="connsiteX16" fmla="*/ 158148 w 452377"/>
                  <a:gd name="connsiteY16" fmla="*/ 541738 h 579453"/>
                  <a:gd name="connsiteX17" fmla="*/ 194927 w 452377"/>
                  <a:gd name="connsiteY17" fmla="*/ 545166 h 579453"/>
                  <a:gd name="connsiteX18" fmla="*/ 194927 w 452377"/>
                  <a:gd name="connsiteY18" fmla="*/ 576025 h 579453"/>
                  <a:gd name="connsiteX19" fmla="*/ 7356 w 452377"/>
                  <a:gd name="connsiteY19" fmla="*/ 576025 h 579453"/>
                  <a:gd name="connsiteX20" fmla="*/ 7356 w 452377"/>
                  <a:gd name="connsiteY20" fmla="*/ 545166 h 579453"/>
                  <a:gd name="connsiteX21" fmla="*/ 47812 w 452377"/>
                  <a:gd name="connsiteY21" fmla="*/ 541738 h 579453"/>
                  <a:gd name="connsiteX22" fmla="*/ 58846 w 452377"/>
                  <a:gd name="connsiteY22" fmla="*/ 534880 h 579453"/>
                  <a:gd name="connsiteX23" fmla="*/ 62524 w 452377"/>
                  <a:gd name="connsiteY23" fmla="*/ 524594 h 579453"/>
                  <a:gd name="connsiteX24" fmla="*/ 62524 w 452377"/>
                  <a:gd name="connsiteY24" fmla="*/ 58288 h 579453"/>
                  <a:gd name="connsiteX25" fmla="*/ 0 w 452377"/>
                  <a:gd name="connsiteY25" fmla="*/ 58288 h 579453"/>
                  <a:gd name="connsiteX26" fmla="*/ 0 w 452377"/>
                  <a:gd name="connsiteY26" fmla="*/ 30858 h 579453"/>
                  <a:gd name="connsiteX27" fmla="*/ 106658 w 452377"/>
                  <a:gd name="connsiteY27" fmla="*/ 0 h 579453"/>
                  <a:gd name="connsiteX28" fmla="*/ 139759 w 452377"/>
                  <a:gd name="connsiteY28" fmla="*/ 0 h 579453"/>
                  <a:gd name="connsiteX29" fmla="*/ 139759 w 452377"/>
                  <a:gd name="connsiteY29" fmla="*/ 240010 h 579453"/>
                  <a:gd name="connsiteX30" fmla="*/ 169182 w 452377"/>
                  <a:gd name="connsiteY30" fmla="*/ 226296 h 579453"/>
                  <a:gd name="connsiteX31" fmla="*/ 205961 w 452377"/>
                  <a:gd name="connsiteY31" fmla="*/ 209152 h 579453"/>
                  <a:gd name="connsiteX32" fmla="*/ 242739 w 452377"/>
                  <a:gd name="connsiteY32" fmla="*/ 195437 h 579453"/>
                  <a:gd name="connsiteX33" fmla="*/ 279518 w 452377"/>
                  <a:gd name="connsiteY33" fmla="*/ 188580 h 579453"/>
                  <a:gd name="connsiteX34" fmla="*/ 323652 w 452377"/>
                  <a:gd name="connsiteY34" fmla="*/ 195437 h 579453"/>
                  <a:gd name="connsiteX35" fmla="*/ 360431 w 452377"/>
                  <a:gd name="connsiteY35" fmla="*/ 216009 h 579453"/>
                  <a:gd name="connsiteX36" fmla="*/ 386176 w 452377"/>
                  <a:gd name="connsiteY36" fmla="*/ 253725 h 579453"/>
                  <a:gd name="connsiteX37" fmla="*/ 393532 w 452377"/>
                  <a:gd name="connsiteY37" fmla="*/ 305156 h 579453"/>
                  <a:gd name="connsiteX38" fmla="*/ 393532 w 452377"/>
                  <a:gd name="connsiteY38" fmla="*/ 524594 h 579453"/>
                  <a:gd name="connsiteX39" fmla="*/ 400888 w 452377"/>
                  <a:gd name="connsiteY39" fmla="*/ 534880 h 579453"/>
                  <a:gd name="connsiteX40" fmla="*/ 415599 w 452377"/>
                  <a:gd name="connsiteY40" fmla="*/ 541738 h 579453"/>
                  <a:gd name="connsiteX41" fmla="*/ 452378 w 452377"/>
                  <a:gd name="connsiteY41" fmla="*/ 545166 h 579453"/>
                  <a:gd name="connsiteX42" fmla="*/ 452378 w 452377"/>
                  <a:gd name="connsiteY42" fmla="*/ 576025 h 579453"/>
                  <a:gd name="connsiteX43" fmla="*/ 264807 w 452377"/>
                  <a:gd name="connsiteY43" fmla="*/ 576025 h 57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2377" h="579453">
                    <a:moveTo>
                      <a:pt x="264807" y="579454"/>
                    </a:moveTo>
                    <a:lnTo>
                      <a:pt x="264807" y="548595"/>
                    </a:lnTo>
                    <a:lnTo>
                      <a:pt x="297907" y="545166"/>
                    </a:lnTo>
                    <a:cubicBezTo>
                      <a:pt x="301585" y="545166"/>
                      <a:pt x="305263" y="541738"/>
                      <a:pt x="312619" y="538309"/>
                    </a:cubicBezTo>
                    <a:cubicBezTo>
                      <a:pt x="316297" y="534880"/>
                      <a:pt x="319975" y="531452"/>
                      <a:pt x="319975" y="528023"/>
                    </a:cubicBezTo>
                    <a:lnTo>
                      <a:pt x="319975" y="325728"/>
                    </a:lnTo>
                    <a:cubicBezTo>
                      <a:pt x="319975" y="315442"/>
                      <a:pt x="319975" y="305156"/>
                      <a:pt x="316297" y="294870"/>
                    </a:cubicBezTo>
                    <a:cubicBezTo>
                      <a:pt x="312619" y="284584"/>
                      <a:pt x="308941" y="277726"/>
                      <a:pt x="301585" y="270869"/>
                    </a:cubicBezTo>
                    <a:cubicBezTo>
                      <a:pt x="294230" y="264011"/>
                      <a:pt x="286874" y="257154"/>
                      <a:pt x="275840" y="253725"/>
                    </a:cubicBezTo>
                    <a:cubicBezTo>
                      <a:pt x="264807" y="250297"/>
                      <a:pt x="250095" y="246868"/>
                      <a:pt x="235383" y="246868"/>
                    </a:cubicBezTo>
                    <a:cubicBezTo>
                      <a:pt x="228028" y="246868"/>
                      <a:pt x="220672" y="246868"/>
                      <a:pt x="213316" y="246868"/>
                    </a:cubicBezTo>
                    <a:cubicBezTo>
                      <a:pt x="205961" y="246868"/>
                      <a:pt x="198605" y="250297"/>
                      <a:pt x="187571" y="250297"/>
                    </a:cubicBezTo>
                    <a:cubicBezTo>
                      <a:pt x="180215" y="253725"/>
                      <a:pt x="172860" y="253725"/>
                      <a:pt x="165504" y="257154"/>
                    </a:cubicBezTo>
                    <a:cubicBezTo>
                      <a:pt x="158148" y="260583"/>
                      <a:pt x="150793" y="264011"/>
                      <a:pt x="143437" y="267440"/>
                    </a:cubicBezTo>
                    <a:lnTo>
                      <a:pt x="143437" y="524594"/>
                    </a:lnTo>
                    <a:cubicBezTo>
                      <a:pt x="143437" y="528023"/>
                      <a:pt x="143437" y="534880"/>
                      <a:pt x="147115" y="534880"/>
                    </a:cubicBezTo>
                    <a:cubicBezTo>
                      <a:pt x="150793" y="538309"/>
                      <a:pt x="154470" y="538309"/>
                      <a:pt x="158148" y="541738"/>
                    </a:cubicBezTo>
                    <a:lnTo>
                      <a:pt x="194927" y="545166"/>
                    </a:lnTo>
                    <a:lnTo>
                      <a:pt x="194927" y="576025"/>
                    </a:lnTo>
                    <a:lnTo>
                      <a:pt x="7356" y="576025"/>
                    </a:lnTo>
                    <a:lnTo>
                      <a:pt x="7356" y="545166"/>
                    </a:lnTo>
                    <a:lnTo>
                      <a:pt x="47812" y="541738"/>
                    </a:lnTo>
                    <a:cubicBezTo>
                      <a:pt x="51490" y="541738"/>
                      <a:pt x="58846" y="538309"/>
                      <a:pt x="58846" y="534880"/>
                    </a:cubicBezTo>
                    <a:cubicBezTo>
                      <a:pt x="58846" y="531452"/>
                      <a:pt x="62524" y="528023"/>
                      <a:pt x="62524" y="524594"/>
                    </a:cubicBezTo>
                    <a:lnTo>
                      <a:pt x="62524" y="58288"/>
                    </a:lnTo>
                    <a:lnTo>
                      <a:pt x="0" y="58288"/>
                    </a:lnTo>
                    <a:lnTo>
                      <a:pt x="0" y="30858"/>
                    </a:lnTo>
                    <a:lnTo>
                      <a:pt x="106658" y="0"/>
                    </a:lnTo>
                    <a:lnTo>
                      <a:pt x="139759" y="0"/>
                    </a:lnTo>
                    <a:lnTo>
                      <a:pt x="139759" y="240010"/>
                    </a:lnTo>
                    <a:lnTo>
                      <a:pt x="169182" y="226296"/>
                    </a:lnTo>
                    <a:cubicBezTo>
                      <a:pt x="180215" y="219438"/>
                      <a:pt x="191249" y="216009"/>
                      <a:pt x="205961" y="209152"/>
                    </a:cubicBezTo>
                    <a:cubicBezTo>
                      <a:pt x="216994" y="205723"/>
                      <a:pt x="231706" y="198866"/>
                      <a:pt x="242739" y="195437"/>
                    </a:cubicBezTo>
                    <a:cubicBezTo>
                      <a:pt x="257451" y="192008"/>
                      <a:pt x="268484" y="188580"/>
                      <a:pt x="279518" y="188580"/>
                    </a:cubicBezTo>
                    <a:cubicBezTo>
                      <a:pt x="294230" y="188580"/>
                      <a:pt x="308941" y="192008"/>
                      <a:pt x="323652" y="195437"/>
                    </a:cubicBezTo>
                    <a:cubicBezTo>
                      <a:pt x="338364" y="198866"/>
                      <a:pt x="349398" y="209152"/>
                      <a:pt x="360431" y="216009"/>
                    </a:cubicBezTo>
                    <a:cubicBezTo>
                      <a:pt x="371465" y="226296"/>
                      <a:pt x="378820" y="236582"/>
                      <a:pt x="386176" y="253725"/>
                    </a:cubicBezTo>
                    <a:cubicBezTo>
                      <a:pt x="393532" y="267440"/>
                      <a:pt x="393532" y="284584"/>
                      <a:pt x="393532" y="305156"/>
                    </a:cubicBezTo>
                    <a:lnTo>
                      <a:pt x="393532" y="524594"/>
                    </a:lnTo>
                    <a:cubicBezTo>
                      <a:pt x="393532" y="528023"/>
                      <a:pt x="397210" y="534880"/>
                      <a:pt x="400888" y="534880"/>
                    </a:cubicBezTo>
                    <a:cubicBezTo>
                      <a:pt x="404566" y="538309"/>
                      <a:pt x="408243" y="538309"/>
                      <a:pt x="415599" y="541738"/>
                    </a:cubicBezTo>
                    <a:lnTo>
                      <a:pt x="452378" y="545166"/>
                    </a:lnTo>
                    <a:lnTo>
                      <a:pt x="452378" y="576025"/>
                    </a:lnTo>
                    <a:lnTo>
                      <a:pt x="264807" y="576025"/>
                    </a:lnTo>
                  </a:path>
                </a:pathLst>
              </a:custGeom>
              <a:grpFill/>
              <a:ln w="36746" cap="flat">
                <a:noFill/>
                <a:prstDash val="solid"/>
                <a:miter/>
              </a:ln>
            </p:spPr>
            <p:txBody>
              <a:bodyPr rtlCol="0" anchor="ctr"/>
              <a:lstStyle/>
              <a:p>
                <a:endParaRPr lang="en-US" sz="840"/>
              </a:p>
            </p:txBody>
          </p:sp>
          <p:sp>
            <p:nvSpPr>
              <p:cNvPr id="24" name="Freeform 23">
                <a:extLst>
                  <a:ext uri="{FF2B5EF4-FFF2-40B4-BE49-F238E27FC236}">
                    <a16:creationId xmlns:a16="http://schemas.microsoft.com/office/drawing/2014/main" id="{0668F8F8-7FA7-5A5C-2DF1-CBD1D6F2E334}"/>
                  </a:ext>
                </a:extLst>
              </p:cNvPr>
              <p:cNvSpPr/>
              <p:nvPr/>
            </p:nvSpPr>
            <p:spPr>
              <a:xfrm>
                <a:off x="10382957" y="6146856"/>
                <a:ext cx="478123" cy="531451"/>
              </a:xfrm>
              <a:custGeom>
                <a:avLst/>
                <a:gdLst>
                  <a:gd name="connsiteX0" fmla="*/ 426633 w 478123"/>
                  <a:gd name="connsiteY0" fmla="*/ 126863 h 531451"/>
                  <a:gd name="connsiteX1" fmla="*/ 415599 w 478123"/>
                  <a:gd name="connsiteY1" fmla="*/ 54860 h 531451"/>
                  <a:gd name="connsiteX2" fmla="*/ 411921 w 478123"/>
                  <a:gd name="connsiteY2" fmla="*/ 44573 h 531451"/>
                  <a:gd name="connsiteX3" fmla="*/ 400888 w 478123"/>
                  <a:gd name="connsiteY3" fmla="*/ 41145 h 531451"/>
                  <a:gd name="connsiteX4" fmla="*/ 279518 w 478123"/>
                  <a:gd name="connsiteY4" fmla="*/ 41145 h 531451"/>
                  <a:gd name="connsiteX5" fmla="*/ 279518 w 478123"/>
                  <a:gd name="connsiteY5" fmla="*/ 476592 h 531451"/>
                  <a:gd name="connsiteX6" fmla="*/ 283196 w 478123"/>
                  <a:gd name="connsiteY6" fmla="*/ 486878 h 531451"/>
                  <a:gd name="connsiteX7" fmla="*/ 297907 w 478123"/>
                  <a:gd name="connsiteY7" fmla="*/ 493736 h 531451"/>
                  <a:gd name="connsiteX8" fmla="*/ 353075 w 478123"/>
                  <a:gd name="connsiteY8" fmla="*/ 497164 h 531451"/>
                  <a:gd name="connsiteX9" fmla="*/ 353075 w 478123"/>
                  <a:gd name="connsiteY9" fmla="*/ 531452 h 531451"/>
                  <a:gd name="connsiteX10" fmla="*/ 125048 w 478123"/>
                  <a:gd name="connsiteY10" fmla="*/ 531452 h 531451"/>
                  <a:gd name="connsiteX11" fmla="*/ 125048 w 478123"/>
                  <a:gd name="connsiteY11" fmla="*/ 497164 h 531451"/>
                  <a:gd name="connsiteX12" fmla="*/ 180216 w 478123"/>
                  <a:gd name="connsiteY12" fmla="*/ 493736 h 531451"/>
                  <a:gd name="connsiteX13" fmla="*/ 194927 w 478123"/>
                  <a:gd name="connsiteY13" fmla="*/ 486878 h 531451"/>
                  <a:gd name="connsiteX14" fmla="*/ 198605 w 478123"/>
                  <a:gd name="connsiteY14" fmla="*/ 476592 h 531451"/>
                  <a:gd name="connsiteX15" fmla="*/ 198605 w 478123"/>
                  <a:gd name="connsiteY15" fmla="*/ 41145 h 531451"/>
                  <a:gd name="connsiteX16" fmla="*/ 73557 w 478123"/>
                  <a:gd name="connsiteY16" fmla="*/ 41145 h 531451"/>
                  <a:gd name="connsiteX17" fmla="*/ 62524 w 478123"/>
                  <a:gd name="connsiteY17" fmla="*/ 44573 h 531451"/>
                  <a:gd name="connsiteX18" fmla="*/ 58846 w 478123"/>
                  <a:gd name="connsiteY18" fmla="*/ 54860 h 531451"/>
                  <a:gd name="connsiteX19" fmla="*/ 47812 w 478123"/>
                  <a:gd name="connsiteY19" fmla="*/ 126863 h 531451"/>
                  <a:gd name="connsiteX20" fmla="*/ 0 w 478123"/>
                  <a:gd name="connsiteY20" fmla="*/ 126863 h 531451"/>
                  <a:gd name="connsiteX21" fmla="*/ 0 w 478123"/>
                  <a:gd name="connsiteY21" fmla="*/ 0 h 531451"/>
                  <a:gd name="connsiteX22" fmla="*/ 478123 w 478123"/>
                  <a:gd name="connsiteY22" fmla="*/ 0 h 531451"/>
                  <a:gd name="connsiteX23" fmla="*/ 478123 w 478123"/>
                  <a:gd name="connsiteY23" fmla="*/ 126863 h 531451"/>
                  <a:gd name="connsiteX24" fmla="*/ 426633 w 478123"/>
                  <a:gd name="connsiteY24" fmla="*/ 126863 h 53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8123" h="531451">
                    <a:moveTo>
                      <a:pt x="426633" y="126863"/>
                    </a:moveTo>
                    <a:lnTo>
                      <a:pt x="415599" y="54860"/>
                    </a:lnTo>
                    <a:cubicBezTo>
                      <a:pt x="415599" y="51431"/>
                      <a:pt x="411921" y="48002"/>
                      <a:pt x="411921" y="44573"/>
                    </a:cubicBezTo>
                    <a:cubicBezTo>
                      <a:pt x="408243" y="41145"/>
                      <a:pt x="408243" y="41145"/>
                      <a:pt x="400888" y="41145"/>
                    </a:cubicBezTo>
                    <a:lnTo>
                      <a:pt x="279518" y="41145"/>
                    </a:lnTo>
                    <a:lnTo>
                      <a:pt x="279518" y="476592"/>
                    </a:lnTo>
                    <a:cubicBezTo>
                      <a:pt x="279518" y="480021"/>
                      <a:pt x="279518" y="483450"/>
                      <a:pt x="283196" y="486878"/>
                    </a:cubicBezTo>
                    <a:cubicBezTo>
                      <a:pt x="286874" y="490307"/>
                      <a:pt x="290552" y="493736"/>
                      <a:pt x="297907" y="493736"/>
                    </a:cubicBezTo>
                    <a:lnTo>
                      <a:pt x="353075" y="497164"/>
                    </a:lnTo>
                    <a:lnTo>
                      <a:pt x="353075" y="531452"/>
                    </a:lnTo>
                    <a:lnTo>
                      <a:pt x="125048" y="531452"/>
                    </a:lnTo>
                    <a:lnTo>
                      <a:pt x="125048" y="497164"/>
                    </a:lnTo>
                    <a:lnTo>
                      <a:pt x="180216" y="493736"/>
                    </a:lnTo>
                    <a:cubicBezTo>
                      <a:pt x="187571" y="493736"/>
                      <a:pt x="191249" y="490307"/>
                      <a:pt x="194927" y="486878"/>
                    </a:cubicBezTo>
                    <a:cubicBezTo>
                      <a:pt x="198605" y="483450"/>
                      <a:pt x="198605" y="480021"/>
                      <a:pt x="198605" y="476592"/>
                    </a:cubicBezTo>
                    <a:lnTo>
                      <a:pt x="198605" y="41145"/>
                    </a:lnTo>
                    <a:lnTo>
                      <a:pt x="73557" y="41145"/>
                    </a:lnTo>
                    <a:cubicBezTo>
                      <a:pt x="69880" y="41145"/>
                      <a:pt x="66202" y="41145"/>
                      <a:pt x="62524" y="44573"/>
                    </a:cubicBezTo>
                    <a:cubicBezTo>
                      <a:pt x="58846" y="48002"/>
                      <a:pt x="58846" y="51431"/>
                      <a:pt x="58846" y="54860"/>
                    </a:cubicBezTo>
                    <a:lnTo>
                      <a:pt x="47812" y="126863"/>
                    </a:lnTo>
                    <a:lnTo>
                      <a:pt x="0" y="126863"/>
                    </a:lnTo>
                    <a:lnTo>
                      <a:pt x="0" y="0"/>
                    </a:lnTo>
                    <a:lnTo>
                      <a:pt x="478123" y="0"/>
                    </a:lnTo>
                    <a:lnTo>
                      <a:pt x="478123" y="126863"/>
                    </a:lnTo>
                    <a:lnTo>
                      <a:pt x="426633" y="126863"/>
                    </a:lnTo>
                  </a:path>
                </a:pathLst>
              </a:custGeom>
              <a:grpFill/>
              <a:ln w="36746" cap="flat">
                <a:noFill/>
                <a:prstDash val="solid"/>
                <a:miter/>
              </a:ln>
            </p:spPr>
            <p:txBody>
              <a:bodyPr rtlCol="0" anchor="ctr"/>
              <a:lstStyle/>
              <a:p>
                <a:endParaRPr lang="en-US" sz="840"/>
              </a:p>
            </p:txBody>
          </p:sp>
        </p:grpSp>
      </p:grpSp>
    </p:spTree>
    <p:extLst>
      <p:ext uri="{BB962C8B-B14F-4D97-AF65-F5344CB8AC3E}">
        <p14:creationId xmlns:p14="http://schemas.microsoft.com/office/powerpoint/2010/main" val="4060387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07983" y="1004702"/>
            <a:ext cx="4419982" cy="1234727"/>
          </a:xfrm>
        </p:spPr>
        <p:txBody>
          <a:bodyPr anchor="b">
            <a:noAutofit/>
          </a:bodyPr>
          <a:lstStyle>
            <a:lvl1pPr algn="l">
              <a:defRPr sz="3763">
                <a:solidFill>
                  <a:schemeClr val="accent1"/>
                </a:solidFill>
              </a:defRPr>
            </a:lvl1pPr>
          </a:lstStyle>
          <a:p>
            <a:r>
              <a:rPr lang="en-GB"/>
              <a:t>Click to edit Master title style</a:t>
            </a:r>
            <a:endParaRPr lang="en-US"/>
          </a:p>
        </p:txBody>
      </p:sp>
      <p:sp>
        <p:nvSpPr>
          <p:cNvPr id="3" name="Subtitle 2"/>
          <p:cNvSpPr>
            <a:spLocks noGrp="1"/>
          </p:cNvSpPr>
          <p:nvPr>
            <p:ph type="subTitle" idx="1"/>
          </p:nvPr>
        </p:nvSpPr>
        <p:spPr>
          <a:xfrm>
            <a:off x="4407983" y="2239429"/>
            <a:ext cx="4419982" cy="822674"/>
          </a:xfrm>
        </p:spPr>
        <p:txBody>
          <a:bodyPr anchor="t"/>
          <a:lstStyle>
            <a:lvl1pPr marL="0" indent="0" algn="l">
              <a:buNone/>
              <a:defRPr>
                <a:solidFill>
                  <a:schemeClr val="tx1">
                    <a:lumMod val="50000"/>
                    <a:lumOff val="50000"/>
                  </a:schemeClr>
                </a:solidFill>
              </a:defRPr>
            </a:lvl1pPr>
            <a:lvl2pPr marL="318566" indent="0" algn="ctr">
              <a:buNone/>
              <a:defRPr>
                <a:solidFill>
                  <a:schemeClr val="tx1">
                    <a:tint val="75000"/>
                  </a:schemeClr>
                </a:solidFill>
              </a:defRPr>
            </a:lvl2pPr>
            <a:lvl3pPr marL="637132" indent="0" algn="ctr">
              <a:buNone/>
              <a:defRPr>
                <a:solidFill>
                  <a:schemeClr val="tx1">
                    <a:tint val="75000"/>
                  </a:schemeClr>
                </a:solidFill>
              </a:defRPr>
            </a:lvl3pPr>
            <a:lvl4pPr marL="955698" indent="0" algn="ctr">
              <a:buNone/>
              <a:defRPr>
                <a:solidFill>
                  <a:schemeClr val="tx1">
                    <a:tint val="75000"/>
                  </a:schemeClr>
                </a:solidFill>
              </a:defRPr>
            </a:lvl4pPr>
            <a:lvl5pPr marL="1274264" indent="0" algn="ctr">
              <a:buNone/>
              <a:defRPr>
                <a:solidFill>
                  <a:schemeClr val="tx1">
                    <a:tint val="75000"/>
                  </a:schemeClr>
                </a:solidFill>
              </a:defRPr>
            </a:lvl5pPr>
            <a:lvl6pPr marL="1592830" indent="0" algn="ctr">
              <a:buNone/>
              <a:defRPr>
                <a:solidFill>
                  <a:schemeClr val="tx1">
                    <a:tint val="75000"/>
                  </a:schemeClr>
                </a:solidFill>
              </a:defRPr>
            </a:lvl6pPr>
            <a:lvl7pPr marL="1911397" indent="0" algn="ctr">
              <a:buNone/>
              <a:defRPr>
                <a:solidFill>
                  <a:schemeClr val="tx1">
                    <a:tint val="75000"/>
                  </a:schemeClr>
                </a:solidFill>
              </a:defRPr>
            </a:lvl7pPr>
            <a:lvl8pPr marL="2229962" indent="0" algn="ctr">
              <a:buNone/>
              <a:defRPr>
                <a:solidFill>
                  <a:schemeClr val="tx1">
                    <a:tint val="75000"/>
                  </a:schemeClr>
                </a:solidFill>
              </a:defRPr>
            </a:lvl8pPr>
            <a:lvl9pPr marL="2548528" indent="0" algn="ctr">
              <a:buNone/>
              <a:defRPr>
                <a:solidFill>
                  <a:schemeClr val="tx1">
                    <a:tint val="75000"/>
                  </a:schemeClr>
                </a:solidFill>
              </a:defRPr>
            </a:lvl9pPr>
          </a:lstStyle>
          <a:p>
            <a:r>
              <a:rPr lang="en-GB"/>
              <a:t>Click to edit Master subtitle style</a:t>
            </a:r>
            <a:endParaRPr lang="en-US"/>
          </a:p>
        </p:txBody>
      </p:sp>
      <p:pic>
        <p:nvPicPr>
          <p:cNvPr id="25" name="Graphic 24">
            <a:extLst>
              <a:ext uri="{FF2B5EF4-FFF2-40B4-BE49-F238E27FC236}">
                <a16:creationId xmlns:a16="http://schemas.microsoft.com/office/drawing/2014/main" id="{9D7E2E16-9DB0-6B4E-A572-FD8FC9A9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2792" y="3430065"/>
            <a:ext cx="4193208" cy="885889"/>
          </a:xfrm>
          <a:prstGeom prst="rect">
            <a:avLst/>
          </a:prstGeom>
        </p:spPr>
      </p:pic>
      <p:sp>
        <p:nvSpPr>
          <p:cNvPr id="33" name="Subtitle 2">
            <a:extLst>
              <a:ext uri="{FF2B5EF4-FFF2-40B4-BE49-F238E27FC236}">
                <a16:creationId xmlns:a16="http://schemas.microsoft.com/office/drawing/2014/main" id="{45088F16-8E4C-B54F-B381-1BB7E05907FC}"/>
              </a:ext>
            </a:extLst>
          </p:cNvPr>
          <p:cNvSpPr txBox="1">
            <a:spLocks/>
          </p:cNvSpPr>
          <p:nvPr userDrawn="1"/>
        </p:nvSpPr>
        <p:spPr>
          <a:xfrm>
            <a:off x="4407983" y="4479432"/>
            <a:ext cx="3329654" cy="462169"/>
          </a:xfrm>
          <a:prstGeom prst="rect">
            <a:avLst/>
          </a:prstGeom>
        </p:spPr>
        <p:txBody>
          <a:bodyPr vert="horz" lIns="63710" tIns="31855" rIns="63710" bIns="31855"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GB" sz="1951" b="1" err="1">
                <a:solidFill>
                  <a:srgbClr val="BED000"/>
                </a:solidFill>
              </a:rPr>
              <a:t>www.osbornethomas.org</a:t>
            </a:r>
            <a:r>
              <a:rPr lang="en-GB" sz="1951" b="1">
                <a:solidFill>
                  <a:srgbClr val="BED000"/>
                </a:solidFill>
              </a:rPr>
              <a:t> </a:t>
            </a:r>
          </a:p>
        </p:txBody>
      </p:sp>
      <p:sp>
        <p:nvSpPr>
          <p:cNvPr id="9" name="Freeform 8">
            <a:extLst>
              <a:ext uri="{FF2B5EF4-FFF2-40B4-BE49-F238E27FC236}">
                <a16:creationId xmlns:a16="http://schemas.microsoft.com/office/drawing/2014/main" id="{88C7F3D9-9E83-FC4B-925A-F618BD71A8A9}"/>
              </a:ext>
            </a:extLst>
          </p:cNvPr>
          <p:cNvSpPr/>
          <p:nvPr/>
        </p:nvSpPr>
        <p:spPr>
          <a:xfrm rot="8328921">
            <a:off x="-282091" y="499874"/>
            <a:ext cx="3389086" cy="3650539"/>
          </a:xfrm>
          <a:custGeom>
            <a:avLst/>
            <a:gdLst>
              <a:gd name="connsiteX0" fmla="*/ 2823944 w 5647888"/>
              <a:gd name="connsiteY0" fmla="*/ 1012827 h 5651575"/>
              <a:gd name="connsiteX1" fmla="*/ 4106022 w 5647888"/>
              <a:gd name="connsiteY1" fmla="*/ 1544561 h 5651575"/>
              <a:gd name="connsiteX2" fmla="*/ 4637409 w 5647888"/>
              <a:gd name="connsiteY2" fmla="*/ 2827476 h 5651575"/>
              <a:gd name="connsiteX3" fmla="*/ 4106022 w 5647888"/>
              <a:gd name="connsiteY3" fmla="*/ 4110390 h 5651575"/>
              <a:gd name="connsiteX4" fmla="*/ 2823944 w 5647888"/>
              <a:gd name="connsiteY4" fmla="*/ 4642124 h 5651575"/>
              <a:gd name="connsiteX5" fmla="*/ 1541867 w 5647888"/>
              <a:gd name="connsiteY5" fmla="*/ 4110390 h 5651575"/>
              <a:gd name="connsiteX6" fmla="*/ 1010480 w 5647888"/>
              <a:gd name="connsiteY6" fmla="*/ 2827476 h 5651575"/>
              <a:gd name="connsiteX7" fmla="*/ 1541867 w 5647888"/>
              <a:gd name="connsiteY7" fmla="*/ 1544561 h 5651575"/>
              <a:gd name="connsiteX8" fmla="*/ 2823944 w 5647888"/>
              <a:gd name="connsiteY8" fmla="*/ 1012827 h 5651575"/>
              <a:gd name="connsiteX9" fmla="*/ 2823944 w 5647888"/>
              <a:gd name="connsiteY9" fmla="*/ 0 h 5651575"/>
              <a:gd name="connsiteX10" fmla="*/ 0 w 5647888"/>
              <a:gd name="connsiteY10" fmla="*/ 2825788 h 5651575"/>
              <a:gd name="connsiteX11" fmla="*/ 2823944 w 5647888"/>
              <a:gd name="connsiteY11" fmla="*/ 5651576 h 5651575"/>
              <a:gd name="connsiteX12" fmla="*/ 5647889 w 5647888"/>
              <a:gd name="connsiteY12" fmla="*/ 2825788 h 5651575"/>
              <a:gd name="connsiteX13" fmla="*/ 2823944 w 5647888"/>
              <a:gd name="connsiteY13" fmla="*/ 0 h 5651575"/>
              <a:gd name="connsiteX14" fmla="*/ 2823944 w 5647888"/>
              <a:gd name="connsiteY14" fmla="*/ 0 h 56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47888" h="5651575">
                <a:moveTo>
                  <a:pt x="2823944" y="1012827"/>
                </a:moveTo>
                <a:cubicBezTo>
                  <a:pt x="3308098" y="1012827"/>
                  <a:pt x="3763572" y="1201888"/>
                  <a:pt x="4106022" y="1544561"/>
                </a:cubicBezTo>
                <a:cubicBezTo>
                  <a:pt x="4448471" y="1887234"/>
                  <a:pt x="4637409" y="2343007"/>
                  <a:pt x="4637409" y="2827476"/>
                </a:cubicBezTo>
                <a:cubicBezTo>
                  <a:pt x="4637409" y="3311944"/>
                  <a:pt x="4448471" y="3767717"/>
                  <a:pt x="4106022" y="4110390"/>
                </a:cubicBezTo>
                <a:cubicBezTo>
                  <a:pt x="3763572" y="4453063"/>
                  <a:pt x="3308098" y="4642124"/>
                  <a:pt x="2823944" y="4642124"/>
                </a:cubicBezTo>
                <a:cubicBezTo>
                  <a:pt x="2339791" y="4642124"/>
                  <a:pt x="1884317" y="4453063"/>
                  <a:pt x="1541867" y="4110390"/>
                </a:cubicBezTo>
                <a:cubicBezTo>
                  <a:pt x="1199417" y="3767717"/>
                  <a:pt x="1010480" y="3311944"/>
                  <a:pt x="1010480" y="2827476"/>
                </a:cubicBezTo>
                <a:cubicBezTo>
                  <a:pt x="1010480" y="2343007"/>
                  <a:pt x="1199417" y="1887234"/>
                  <a:pt x="1541867" y="1544561"/>
                </a:cubicBezTo>
                <a:cubicBezTo>
                  <a:pt x="1884317" y="1200200"/>
                  <a:pt x="2339791" y="1012827"/>
                  <a:pt x="2823944" y="1012827"/>
                </a:cubicBezTo>
                <a:moveTo>
                  <a:pt x="2823944" y="0"/>
                </a:moveTo>
                <a:cubicBezTo>
                  <a:pt x="1263521" y="0"/>
                  <a:pt x="0" y="1266034"/>
                  <a:pt x="0" y="2825788"/>
                </a:cubicBezTo>
                <a:cubicBezTo>
                  <a:pt x="0" y="4385541"/>
                  <a:pt x="1265208" y="5651576"/>
                  <a:pt x="2823944" y="5651576"/>
                </a:cubicBezTo>
                <a:cubicBezTo>
                  <a:pt x="4382681" y="5651576"/>
                  <a:pt x="5647889" y="4385541"/>
                  <a:pt x="5647889" y="2825788"/>
                </a:cubicBezTo>
                <a:cubicBezTo>
                  <a:pt x="5647889" y="1266034"/>
                  <a:pt x="4382681" y="0"/>
                  <a:pt x="2823944" y="0"/>
                </a:cubicBezTo>
                <a:lnTo>
                  <a:pt x="2823944" y="0"/>
                </a:lnTo>
                <a:close/>
              </a:path>
            </a:pathLst>
          </a:custGeom>
          <a:solidFill>
            <a:srgbClr val="BED000"/>
          </a:solidFill>
          <a:ln w="16869" cap="flat">
            <a:noFill/>
            <a:prstDash val="solid"/>
            <a:miter/>
          </a:ln>
        </p:spPr>
        <p:txBody>
          <a:bodyPr rtlCol="0" anchor="ctr"/>
          <a:lstStyle/>
          <a:p>
            <a:endParaRPr lang="en-US" sz="840"/>
          </a:p>
        </p:txBody>
      </p:sp>
      <p:sp>
        <p:nvSpPr>
          <p:cNvPr id="10" name="Freeform 9">
            <a:extLst>
              <a:ext uri="{FF2B5EF4-FFF2-40B4-BE49-F238E27FC236}">
                <a16:creationId xmlns:a16="http://schemas.microsoft.com/office/drawing/2014/main" id="{071111DB-CFF6-F543-B03D-EEA6160BF5A2}"/>
              </a:ext>
            </a:extLst>
          </p:cNvPr>
          <p:cNvSpPr/>
          <p:nvPr/>
        </p:nvSpPr>
        <p:spPr>
          <a:xfrm rot="8328921">
            <a:off x="209731" y="-1436895"/>
            <a:ext cx="3389086" cy="3650538"/>
          </a:xfrm>
          <a:custGeom>
            <a:avLst/>
            <a:gdLst>
              <a:gd name="connsiteX0" fmla="*/ 2823944 w 5647888"/>
              <a:gd name="connsiteY0" fmla="*/ 1012827 h 5651574"/>
              <a:gd name="connsiteX1" fmla="*/ 4106022 w 5647888"/>
              <a:gd name="connsiteY1" fmla="*/ 1544561 h 5651574"/>
              <a:gd name="connsiteX2" fmla="*/ 4637409 w 5647888"/>
              <a:gd name="connsiteY2" fmla="*/ 2827476 h 5651574"/>
              <a:gd name="connsiteX3" fmla="*/ 4106022 w 5647888"/>
              <a:gd name="connsiteY3" fmla="*/ 4110390 h 5651574"/>
              <a:gd name="connsiteX4" fmla="*/ 2823944 w 5647888"/>
              <a:gd name="connsiteY4" fmla="*/ 4642124 h 5651574"/>
              <a:gd name="connsiteX5" fmla="*/ 1541867 w 5647888"/>
              <a:gd name="connsiteY5" fmla="*/ 4110390 h 5651574"/>
              <a:gd name="connsiteX6" fmla="*/ 1010480 w 5647888"/>
              <a:gd name="connsiteY6" fmla="*/ 2827476 h 5651574"/>
              <a:gd name="connsiteX7" fmla="*/ 1541867 w 5647888"/>
              <a:gd name="connsiteY7" fmla="*/ 1544561 h 5651574"/>
              <a:gd name="connsiteX8" fmla="*/ 2823944 w 5647888"/>
              <a:gd name="connsiteY8" fmla="*/ 1012827 h 5651574"/>
              <a:gd name="connsiteX9" fmla="*/ 2823944 w 5647888"/>
              <a:gd name="connsiteY9" fmla="*/ 0 h 5651574"/>
              <a:gd name="connsiteX10" fmla="*/ 0 w 5647888"/>
              <a:gd name="connsiteY10" fmla="*/ 2825788 h 5651574"/>
              <a:gd name="connsiteX11" fmla="*/ 2823944 w 5647888"/>
              <a:gd name="connsiteY11" fmla="*/ 5651575 h 5651574"/>
              <a:gd name="connsiteX12" fmla="*/ 5647889 w 5647888"/>
              <a:gd name="connsiteY12" fmla="*/ 2825788 h 5651574"/>
              <a:gd name="connsiteX13" fmla="*/ 2823944 w 5647888"/>
              <a:gd name="connsiteY13" fmla="*/ 0 h 5651574"/>
              <a:gd name="connsiteX14" fmla="*/ 2823944 w 5647888"/>
              <a:gd name="connsiteY14" fmla="*/ 0 h 565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47888" h="5651574">
                <a:moveTo>
                  <a:pt x="2823944" y="1012827"/>
                </a:moveTo>
                <a:cubicBezTo>
                  <a:pt x="3308097" y="1012827"/>
                  <a:pt x="3763572" y="1201888"/>
                  <a:pt x="4106022" y="1544561"/>
                </a:cubicBezTo>
                <a:cubicBezTo>
                  <a:pt x="4448472" y="1887234"/>
                  <a:pt x="4637409" y="2343007"/>
                  <a:pt x="4637409" y="2827476"/>
                </a:cubicBezTo>
                <a:cubicBezTo>
                  <a:pt x="4637409" y="3311945"/>
                  <a:pt x="4448472" y="3767717"/>
                  <a:pt x="4106022" y="4110390"/>
                </a:cubicBezTo>
                <a:cubicBezTo>
                  <a:pt x="3763572" y="4453063"/>
                  <a:pt x="3308097" y="4642124"/>
                  <a:pt x="2823944" y="4642124"/>
                </a:cubicBezTo>
                <a:cubicBezTo>
                  <a:pt x="2339791" y="4642124"/>
                  <a:pt x="1884316" y="4453063"/>
                  <a:pt x="1541867" y="4110390"/>
                </a:cubicBezTo>
                <a:cubicBezTo>
                  <a:pt x="1199417" y="3767717"/>
                  <a:pt x="1010480" y="3311945"/>
                  <a:pt x="1010480" y="2827476"/>
                </a:cubicBezTo>
                <a:cubicBezTo>
                  <a:pt x="1010480" y="2343007"/>
                  <a:pt x="1199417" y="1887234"/>
                  <a:pt x="1541867" y="1544561"/>
                </a:cubicBezTo>
                <a:cubicBezTo>
                  <a:pt x="1886004" y="1201888"/>
                  <a:pt x="2339791" y="1012827"/>
                  <a:pt x="2823944" y="1012827"/>
                </a:cubicBezTo>
                <a:moveTo>
                  <a:pt x="2823944" y="0"/>
                </a:moveTo>
                <a:cubicBezTo>
                  <a:pt x="1265208" y="0"/>
                  <a:pt x="0" y="1266034"/>
                  <a:pt x="0" y="2825788"/>
                </a:cubicBezTo>
                <a:cubicBezTo>
                  <a:pt x="0" y="4385541"/>
                  <a:pt x="1265208" y="5651575"/>
                  <a:pt x="2823944" y="5651575"/>
                </a:cubicBezTo>
                <a:cubicBezTo>
                  <a:pt x="4382681" y="5651575"/>
                  <a:pt x="5647889" y="4385541"/>
                  <a:pt x="5647889" y="2825788"/>
                </a:cubicBezTo>
                <a:cubicBezTo>
                  <a:pt x="5647889" y="1266034"/>
                  <a:pt x="4384368" y="0"/>
                  <a:pt x="2823944" y="0"/>
                </a:cubicBezTo>
                <a:lnTo>
                  <a:pt x="2823944" y="0"/>
                </a:lnTo>
                <a:close/>
              </a:path>
            </a:pathLst>
          </a:custGeom>
          <a:solidFill>
            <a:schemeClr val="tx1">
              <a:alpha val="4953"/>
            </a:schemeClr>
          </a:solidFill>
          <a:ln w="16869" cap="flat">
            <a:noFill/>
            <a:prstDash val="solid"/>
            <a:miter/>
          </a:ln>
        </p:spPr>
        <p:txBody>
          <a:bodyPr rtlCol="0" anchor="ctr"/>
          <a:lstStyle/>
          <a:p>
            <a:endParaRPr lang="en-US" sz="840"/>
          </a:p>
        </p:txBody>
      </p:sp>
      <p:sp>
        <p:nvSpPr>
          <p:cNvPr id="11" name="Freeform 10">
            <a:extLst>
              <a:ext uri="{FF2B5EF4-FFF2-40B4-BE49-F238E27FC236}">
                <a16:creationId xmlns:a16="http://schemas.microsoft.com/office/drawing/2014/main" id="{0719E2E9-DFE7-4F4A-88B9-AA48351CDC8D}"/>
              </a:ext>
            </a:extLst>
          </p:cNvPr>
          <p:cNvSpPr/>
          <p:nvPr/>
        </p:nvSpPr>
        <p:spPr>
          <a:xfrm rot="8328921">
            <a:off x="485594" y="2436644"/>
            <a:ext cx="3389086" cy="3650538"/>
          </a:xfrm>
          <a:custGeom>
            <a:avLst/>
            <a:gdLst>
              <a:gd name="connsiteX0" fmla="*/ 2823944 w 5647888"/>
              <a:gd name="connsiteY0" fmla="*/ 1012827 h 5651574"/>
              <a:gd name="connsiteX1" fmla="*/ 4106022 w 5647888"/>
              <a:gd name="connsiteY1" fmla="*/ 1544561 h 5651574"/>
              <a:gd name="connsiteX2" fmla="*/ 4637409 w 5647888"/>
              <a:gd name="connsiteY2" fmla="*/ 2827476 h 5651574"/>
              <a:gd name="connsiteX3" fmla="*/ 4106022 w 5647888"/>
              <a:gd name="connsiteY3" fmla="*/ 4110390 h 5651574"/>
              <a:gd name="connsiteX4" fmla="*/ 2823944 w 5647888"/>
              <a:gd name="connsiteY4" fmla="*/ 4642124 h 5651574"/>
              <a:gd name="connsiteX5" fmla="*/ 1541867 w 5647888"/>
              <a:gd name="connsiteY5" fmla="*/ 4110390 h 5651574"/>
              <a:gd name="connsiteX6" fmla="*/ 1010480 w 5647888"/>
              <a:gd name="connsiteY6" fmla="*/ 2827476 h 5651574"/>
              <a:gd name="connsiteX7" fmla="*/ 1541867 w 5647888"/>
              <a:gd name="connsiteY7" fmla="*/ 1544561 h 5651574"/>
              <a:gd name="connsiteX8" fmla="*/ 2823944 w 5647888"/>
              <a:gd name="connsiteY8" fmla="*/ 1012827 h 5651574"/>
              <a:gd name="connsiteX9" fmla="*/ 2823944 w 5647888"/>
              <a:gd name="connsiteY9" fmla="*/ 0 h 5651574"/>
              <a:gd name="connsiteX10" fmla="*/ 0 w 5647888"/>
              <a:gd name="connsiteY10" fmla="*/ 2825788 h 5651574"/>
              <a:gd name="connsiteX11" fmla="*/ 2823944 w 5647888"/>
              <a:gd name="connsiteY11" fmla="*/ 5651575 h 5651574"/>
              <a:gd name="connsiteX12" fmla="*/ 5647889 w 5647888"/>
              <a:gd name="connsiteY12" fmla="*/ 2825788 h 5651574"/>
              <a:gd name="connsiteX13" fmla="*/ 2823944 w 5647888"/>
              <a:gd name="connsiteY13" fmla="*/ 0 h 5651574"/>
              <a:gd name="connsiteX14" fmla="*/ 2823944 w 5647888"/>
              <a:gd name="connsiteY14" fmla="*/ 0 h 565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47888" h="5651574">
                <a:moveTo>
                  <a:pt x="2823944" y="1012827"/>
                </a:moveTo>
                <a:cubicBezTo>
                  <a:pt x="3308097" y="1012827"/>
                  <a:pt x="3763572" y="1201888"/>
                  <a:pt x="4106022" y="1544561"/>
                </a:cubicBezTo>
                <a:cubicBezTo>
                  <a:pt x="4448472" y="1887235"/>
                  <a:pt x="4637409" y="2343007"/>
                  <a:pt x="4637409" y="2827476"/>
                </a:cubicBezTo>
                <a:cubicBezTo>
                  <a:pt x="4637409" y="3311945"/>
                  <a:pt x="4448472" y="3767717"/>
                  <a:pt x="4106022" y="4110390"/>
                </a:cubicBezTo>
                <a:cubicBezTo>
                  <a:pt x="3763572" y="4453063"/>
                  <a:pt x="3308097" y="4642124"/>
                  <a:pt x="2823944" y="4642124"/>
                </a:cubicBezTo>
                <a:cubicBezTo>
                  <a:pt x="2339792" y="4642124"/>
                  <a:pt x="1884317" y="4453063"/>
                  <a:pt x="1541867" y="4110390"/>
                </a:cubicBezTo>
                <a:cubicBezTo>
                  <a:pt x="1199417" y="3767717"/>
                  <a:pt x="1010480" y="3311945"/>
                  <a:pt x="1010480" y="2827476"/>
                </a:cubicBezTo>
                <a:cubicBezTo>
                  <a:pt x="1010480" y="2343007"/>
                  <a:pt x="1199417" y="1887235"/>
                  <a:pt x="1541867" y="1544561"/>
                </a:cubicBezTo>
                <a:cubicBezTo>
                  <a:pt x="1884317" y="1201888"/>
                  <a:pt x="2339792" y="1012827"/>
                  <a:pt x="2823944" y="1012827"/>
                </a:cubicBezTo>
                <a:moveTo>
                  <a:pt x="2823944" y="0"/>
                </a:moveTo>
                <a:cubicBezTo>
                  <a:pt x="1263521" y="0"/>
                  <a:pt x="0" y="1266034"/>
                  <a:pt x="0" y="2825788"/>
                </a:cubicBezTo>
                <a:cubicBezTo>
                  <a:pt x="0" y="4385541"/>
                  <a:pt x="1265208" y="5651575"/>
                  <a:pt x="2823944" y="5651575"/>
                </a:cubicBezTo>
                <a:cubicBezTo>
                  <a:pt x="4382681" y="5651575"/>
                  <a:pt x="5647889" y="4385541"/>
                  <a:pt x="5647889" y="2825788"/>
                </a:cubicBezTo>
                <a:cubicBezTo>
                  <a:pt x="5647889" y="1266034"/>
                  <a:pt x="4384368" y="0"/>
                  <a:pt x="2823944" y="0"/>
                </a:cubicBezTo>
                <a:lnTo>
                  <a:pt x="2823944" y="0"/>
                </a:lnTo>
                <a:close/>
              </a:path>
            </a:pathLst>
          </a:custGeom>
          <a:solidFill>
            <a:schemeClr val="tx1">
              <a:alpha val="5000"/>
            </a:schemeClr>
          </a:solidFill>
          <a:ln w="16869" cap="flat">
            <a:noFill/>
            <a:prstDash val="solid"/>
            <a:miter/>
          </a:ln>
        </p:spPr>
        <p:txBody>
          <a:bodyPr rtlCol="0" anchor="ctr"/>
          <a:lstStyle/>
          <a:p>
            <a:endParaRPr lang="en-US" sz="840"/>
          </a:p>
        </p:txBody>
      </p:sp>
    </p:spTree>
    <p:extLst>
      <p:ext uri="{BB962C8B-B14F-4D97-AF65-F5344CB8AC3E}">
        <p14:creationId xmlns:p14="http://schemas.microsoft.com/office/powerpoint/2010/main" val="315978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9D7E2E16-9DB0-6B4E-A572-FD8FC9A9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2792" y="3430065"/>
            <a:ext cx="4193208" cy="885889"/>
          </a:xfrm>
          <a:prstGeom prst="rect">
            <a:avLst/>
          </a:prstGeom>
        </p:spPr>
      </p:pic>
      <p:sp>
        <p:nvSpPr>
          <p:cNvPr id="33" name="Subtitle 2">
            <a:extLst>
              <a:ext uri="{FF2B5EF4-FFF2-40B4-BE49-F238E27FC236}">
                <a16:creationId xmlns:a16="http://schemas.microsoft.com/office/drawing/2014/main" id="{45088F16-8E4C-B54F-B381-1BB7E05907FC}"/>
              </a:ext>
            </a:extLst>
          </p:cNvPr>
          <p:cNvSpPr txBox="1">
            <a:spLocks/>
          </p:cNvSpPr>
          <p:nvPr userDrawn="1"/>
        </p:nvSpPr>
        <p:spPr>
          <a:xfrm>
            <a:off x="4407983" y="4479432"/>
            <a:ext cx="3329654" cy="462169"/>
          </a:xfrm>
          <a:prstGeom prst="rect">
            <a:avLst/>
          </a:prstGeom>
        </p:spPr>
        <p:txBody>
          <a:bodyPr vert="horz" lIns="63710" tIns="31855" rIns="63710" bIns="31855"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GB" sz="1951" b="1" err="1">
                <a:solidFill>
                  <a:srgbClr val="BED000"/>
                </a:solidFill>
              </a:rPr>
              <a:t>www.osbornethomas.org</a:t>
            </a:r>
            <a:r>
              <a:rPr lang="en-GB" sz="1951" b="1">
                <a:solidFill>
                  <a:srgbClr val="BED000"/>
                </a:solidFill>
              </a:rPr>
              <a:t> </a:t>
            </a:r>
          </a:p>
        </p:txBody>
      </p:sp>
      <p:sp>
        <p:nvSpPr>
          <p:cNvPr id="12" name="Freeform 11">
            <a:extLst>
              <a:ext uri="{FF2B5EF4-FFF2-40B4-BE49-F238E27FC236}">
                <a16:creationId xmlns:a16="http://schemas.microsoft.com/office/drawing/2014/main" id="{309E5C18-5092-F145-8CD1-80DD4B31EBCC}"/>
              </a:ext>
            </a:extLst>
          </p:cNvPr>
          <p:cNvSpPr/>
          <p:nvPr userDrawn="1"/>
        </p:nvSpPr>
        <p:spPr>
          <a:xfrm>
            <a:off x="508000" y="-557609"/>
            <a:ext cx="5423155" cy="5785485"/>
          </a:xfrm>
          <a:custGeom>
            <a:avLst/>
            <a:gdLst>
              <a:gd name="connsiteX0" fmla="*/ 738210 w 5039997"/>
              <a:gd name="connsiteY0" fmla="*/ 4298050 h 4994902"/>
              <a:gd name="connsiteX1" fmla="*/ 0 w 5039997"/>
              <a:gd name="connsiteY1" fmla="*/ 2517416 h 4994902"/>
              <a:gd name="connsiteX2" fmla="*/ 738210 w 5039997"/>
              <a:gd name="connsiteY2" fmla="*/ 736781 h 4994902"/>
              <a:gd name="connsiteX3" fmla="*/ 2519999 w 5039997"/>
              <a:gd name="connsiteY3" fmla="*/ 0 h 4994902"/>
              <a:gd name="connsiteX4" fmla="*/ 4301787 w 5039997"/>
              <a:gd name="connsiteY4" fmla="*/ 737732 h 4994902"/>
              <a:gd name="connsiteX5" fmla="*/ 5039998 w 5039997"/>
              <a:gd name="connsiteY5" fmla="*/ 2518367 h 4994902"/>
              <a:gd name="connsiteX6" fmla="*/ 4301787 w 5039997"/>
              <a:gd name="connsiteY6" fmla="*/ 4299001 h 4994902"/>
              <a:gd name="connsiteX7" fmla="*/ 3794743 w 5039997"/>
              <a:gd name="connsiteY7" fmla="*/ 4690684 h 4994902"/>
              <a:gd name="connsiteX8" fmla="*/ 3794743 w 5039997"/>
              <a:gd name="connsiteY8" fmla="*/ 4684979 h 4994902"/>
              <a:gd name="connsiteX9" fmla="*/ 3639681 w 5039997"/>
              <a:gd name="connsiteY9" fmla="*/ 4753429 h 4994902"/>
              <a:gd name="connsiteX10" fmla="*/ 3471301 w 5039997"/>
              <a:gd name="connsiteY10" fmla="*/ 4799062 h 4994902"/>
              <a:gd name="connsiteX11" fmla="*/ 3261063 w 5039997"/>
              <a:gd name="connsiteY11" fmla="*/ 4818075 h 4994902"/>
              <a:gd name="connsiteX12" fmla="*/ 2989942 w 5039997"/>
              <a:gd name="connsiteY12" fmla="*/ 4772443 h 4994902"/>
              <a:gd name="connsiteX13" fmla="*/ 2796828 w 5039997"/>
              <a:gd name="connsiteY13" fmla="*/ 4626988 h 4994902"/>
              <a:gd name="connsiteX14" fmla="*/ 2679818 w 5039997"/>
              <a:gd name="connsiteY14" fmla="*/ 4365549 h 4994902"/>
              <a:gd name="connsiteX15" fmla="*/ 2639863 w 5039997"/>
              <a:gd name="connsiteY15" fmla="*/ 3973866 h 4994902"/>
              <a:gd name="connsiteX16" fmla="*/ 2639863 w 5039997"/>
              <a:gd name="connsiteY16" fmla="*/ 1806303 h 4994902"/>
              <a:gd name="connsiteX17" fmla="*/ 3734811 w 5039997"/>
              <a:gd name="connsiteY17" fmla="*/ 1806303 h 4994902"/>
              <a:gd name="connsiteX18" fmla="*/ 3734811 w 5039997"/>
              <a:gd name="connsiteY18" fmla="*/ 1420324 h 4994902"/>
              <a:gd name="connsiteX19" fmla="*/ 2638912 w 5039997"/>
              <a:gd name="connsiteY19" fmla="*/ 1420324 h 4994902"/>
              <a:gd name="connsiteX20" fmla="*/ 2638912 w 5039997"/>
              <a:gd name="connsiteY20" fmla="*/ 481047 h 4994902"/>
              <a:gd name="connsiteX21" fmla="*/ 2298346 w 5039997"/>
              <a:gd name="connsiteY21" fmla="*/ 481047 h 4994902"/>
              <a:gd name="connsiteX22" fmla="*/ 1949218 w 5039997"/>
              <a:gd name="connsiteY22" fmla="*/ 1302439 h 4994902"/>
              <a:gd name="connsiteX23" fmla="*/ 1418391 w 5039997"/>
              <a:gd name="connsiteY23" fmla="*/ 1552470 h 4994902"/>
              <a:gd name="connsiteX24" fmla="*/ 1418391 w 5039997"/>
              <a:gd name="connsiteY24" fmla="*/ 1806303 h 4994902"/>
              <a:gd name="connsiteX25" fmla="*/ 1914971 w 5039997"/>
              <a:gd name="connsiteY25" fmla="*/ 1806303 h 4994902"/>
              <a:gd name="connsiteX26" fmla="*/ 1914971 w 5039997"/>
              <a:gd name="connsiteY26" fmla="*/ 4380760 h 4994902"/>
              <a:gd name="connsiteX27" fmla="*/ 2068130 w 5039997"/>
              <a:gd name="connsiteY27" fmla="*/ 4994903 h 4994902"/>
              <a:gd name="connsiteX28" fmla="*/ 738210 w 5039997"/>
              <a:gd name="connsiteY28" fmla="*/ 4298050 h 499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39997" h="4994902">
                <a:moveTo>
                  <a:pt x="738210" y="4298050"/>
                </a:moveTo>
                <a:cubicBezTo>
                  <a:pt x="265413" y="3826510"/>
                  <a:pt x="0" y="3185748"/>
                  <a:pt x="0" y="2517416"/>
                </a:cubicBezTo>
                <a:cubicBezTo>
                  <a:pt x="0" y="1849084"/>
                  <a:pt x="265413" y="1209272"/>
                  <a:pt x="738210" y="736781"/>
                </a:cubicBezTo>
                <a:cubicBezTo>
                  <a:pt x="1210056" y="265241"/>
                  <a:pt x="1851234" y="0"/>
                  <a:pt x="2519999" y="0"/>
                </a:cubicBezTo>
                <a:cubicBezTo>
                  <a:pt x="3187813" y="0"/>
                  <a:pt x="3828990" y="265241"/>
                  <a:pt x="4301787" y="737732"/>
                </a:cubicBezTo>
                <a:cubicBezTo>
                  <a:pt x="4774584" y="1210223"/>
                  <a:pt x="5039998" y="1850035"/>
                  <a:pt x="5039998" y="2518367"/>
                </a:cubicBezTo>
                <a:cubicBezTo>
                  <a:pt x="5039998" y="3185748"/>
                  <a:pt x="4774584" y="3826510"/>
                  <a:pt x="4301787" y="4299001"/>
                </a:cubicBezTo>
                <a:cubicBezTo>
                  <a:pt x="4148628" y="4452061"/>
                  <a:pt x="3978345" y="4583256"/>
                  <a:pt x="3794743" y="4690684"/>
                </a:cubicBezTo>
                <a:lnTo>
                  <a:pt x="3794743" y="4684979"/>
                </a:lnTo>
                <a:cubicBezTo>
                  <a:pt x="3747178" y="4710648"/>
                  <a:pt x="3694857" y="4732514"/>
                  <a:pt x="3639681" y="4753429"/>
                </a:cubicBezTo>
                <a:cubicBezTo>
                  <a:pt x="3591165" y="4771492"/>
                  <a:pt x="3535989" y="4785752"/>
                  <a:pt x="3471301" y="4799062"/>
                </a:cubicBezTo>
                <a:cubicBezTo>
                  <a:pt x="3406612" y="4811421"/>
                  <a:pt x="3337167" y="4818075"/>
                  <a:pt x="3261063" y="4818075"/>
                </a:cubicBezTo>
                <a:cubicBezTo>
                  <a:pt x="3157371" y="4818075"/>
                  <a:pt x="3066997" y="4802865"/>
                  <a:pt x="2989942" y="4772443"/>
                </a:cubicBezTo>
                <a:cubicBezTo>
                  <a:pt x="2912887" y="4742020"/>
                  <a:pt x="2848198" y="4693536"/>
                  <a:pt x="2796828" y="4626988"/>
                </a:cubicBezTo>
                <a:cubicBezTo>
                  <a:pt x="2745457" y="4560440"/>
                  <a:pt x="2705503" y="4472977"/>
                  <a:pt x="2679818" y="4365549"/>
                </a:cubicBezTo>
                <a:cubicBezTo>
                  <a:pt x="2653181" y="4258122"/>
                  <a:pt x="2639863" y="4127878"/>
                  <a:pt x="2639863" y="3973866"/>
                </a:cubicBezTo>
                <a:lnTo>
                  <a:pt x="2639863" y="1806303"/>
                </a:lnTo>
                <a:lnTo>
                  <a:pt x="3734811" y="1806303"/>
                </a:lnTo>
                <a:lnTo>
                  <a:pt x="3734811" y="1420324"/>
                </a:lnTo>
                <a:lnTo>
                  <a:pt x="2638912" y="1420324"/>
                </a:lnTo>
                <a:lnTo>
                  <a:pt x="2638912" y="481047"/>
                </a:lnTo>
                <a:lnTo>
                  <a:pt x="2298346" y="481047"/>
                </a:lnTo>
                <a:lnTo>
                  <a:pt x="1949218" y="1302439"/>
                </a:lnTo>
                <a:lnTo>
                  <a:pt x="1418391" y="1552470"/>
                </a:lnTo>
                <a:lnTo>
                  <a:pt x="1418391" y="1806303"/>
                </a:lnTo>
                <a:lnTo>
                  <a:pt x="1914971" y="1806303"/>
                </a:lnTo>
                <a:lnTo>
                  <a:pt x="1914971" y="4380760"/>
                </a:lnTo>
                <a:cubicBezTo>
                  <a:pt x="1914971" y="4652656"/>
                  <a:pt x="1966341" y="4857054"/>
                  <a:pt x="2068130" y="4994903"/>
                </a:cubicBezTo>
                <a:cubicBezTo>
                  <a:pt x="1567746" y="4903637"/>
                  <a:pt x="1102559" y="4663114"/>
                  <a:pt x="738210" y="4298050"/>
                </a:cubicBezTo>
              </a:path>
            </a:pathLst>
          </a:custGeom>
          <a:solidFill>
            <a:schemeClr val="tx1">
              <a:alpha val="4754"/>
            </a:schemeClr>
          </a:solidFill>
          <a:ln w="9507" cap="flat">
            <a:noFill/>
            <a:prstDash val="solid"/>
            <a:miter/>
          </a:ln>
        </p:spPr>
        <p:txBody>
          <a:bodyPr rtlCol="0" anchor="ctr"/>
          <a:lstStyle/>
          <a:p>
            <a:endParaRPr lang="en-US" sz="840"/>
          </a:p>
        </p:txBody>
      </p:sp>
      <p:sp>
        <p:nvSpPr>
          <p:cNvPr id="4" name="Rectangle 3">
            <a:extLst>
              <a:ext uri="{FF2B5EF4-FFF2-40B4-BE49-F238E27FC236}">
                <a16:creationId xmlns:a16="http://schemas.microsoft.com/office/drawing/2014/main" id="{C4A409EA-F2E1-3D41-B8AC-BB072CA42917}"/>
              </a:ext>
            </a:extLst>
          </p:cNvPr>
          <p:cNvSpPr/>
          <p:nvPr userDrawn="1"/>
        </p:nvSpPr>
        <p:spPr>
          <a:xfrm>
            <a:off x="0" y="1543095"/>
            <a:ext cx="9144001" cy="1443789"/>
          </a:xfrm>
          <a:prstGeom prst="rect">
            <a:avLst/>
          </a:prstGeom>
          <a:solidFill>
            <a:srgbClr val="BED000">
              <a:alpha val="698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a:p>
        </p:txBody>
      </p:sp>
      <p:sp>
        <p:nvSpPr>
          <p:cNvPr id="2" name="Title 1"/>
          <p:cNvSpPr>
            <a:spLocks noGrp="1"/>
          </p:cNvSpPr>
          <p:nvPr>
            <p:ph type="ctrTitle"/>
          </p:nvPr>
        </p:nvSpPr>
        <p:spPr>
          <a:xfrm>
            <a:off x="508000" y="1647626"/>
            <a:ext cx="4419982" cy="1234727"/>
          </a:xfrm>
        </p:spPr>
        <p:txBody>
          <a:bodyPr anchor="b">
            <a:noAutofit/>
          </a:bodyPr>
          <a:lstStyle>
            <a:lvl1pPr algn="l">
              <a:defRPr sz="3763">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508000" y="3266587"/>
            <a:ext cx="4419982" cy="822674"/>
          </a:xfrm>
        </p:spPr>
        <p:txBody>
          <a:bodyPr anchor="t"/>
          <a:lstStyle>
            <a:lvl1pPr marL="0" indent="0" algn="l">
              <a:buNone/>
              <a:defRPr>
                <a:solidFill>
                  <a:schemeClr val="tx1">
                    <a:lumMod val="50000"/>
                    <a:lumOff val="50000"/>
                  </a:schemeClr>
                </a:solidFill>
              </a:defRPr>
            </a:lvl1pPr>
            <a:lvl2pPr marL="318566" indent="0" algn="ctr">
              <a:buNone/>
              <a:defRPr>
                <a:solidFill>
                  <a:schemeClr val="tx1">
                    <a:tint val="75000"/>
                  </a:schemeClr>
                </a:solidFill>
              </a:defRPr>
            </a:lvl2pPr>
            <a:lvl3pPr marL="637132" indent="0" algn="ctr">
              <a:buNone/>
              <a:defRPr>
                <a:solidFill>
                  <a:schemeClr val="tx1">
                    <a:tint val="75000"/>
                  </a:schemeClr>
                </a:solidFill>
              </a:defRPr>
            </a:lvl3pPr>
            <a:lvl4pPr marL="955698" indent="0" algn="ctr">
              <a:buNone/>
              <a:defRPr>
                <a:solidFill>
                  <a:schemeClr val="tx1">
                    <a:tint val="75000"/>
                  </a:schemeClr>
                </a:solidFill>
              </a:defRPr>
            </a:lvl4pPr>
            <a:lvl5pPr marL="1274264" indent="0" algn="ctr">
              <a:buNone/>
              <a:defRPr>
                <a:solidFill>
                  <a:schemeClr val="tx1">
                    <a:tint val="75000"/>
                  </a:schemeClr>
                </a:solidFill>
              </a:defRPr>
            </a:lvl5pPr>
            <a:lvl6pPr marL="1592830" indent="0" algn="ctr">
              <a:buNone/>
              <a:defRPr>
                <a:solidFill>
                  <a:schemeClr val="tx1">
                    <a:tint val="75000"/>
                  </a:schemeClr>
                </a:solidFill>
              </a:defRPr>
            </a:lvl6pPr>
            <a:lvl7pPr marL="1911397" indent="0" algn="ctr">
              <a:buNone/>
              <a:defRPr>
                <a:solidFill>
                  <a:schemeClr val="tx1">
                    <a:tint val="75000"/>
                  </a:schemeClr>
                </a:solidFill>
              </a:defRPr>
            </a:lvl7pPr>
            <a:lvl8pPr marL="2229962" indent="0" algn="ctr">
              <a:buNone/>
              <a:defRPr>
                <a:solidFill>
                  <a:schemeClr val="tx1">
                    <a:tint val="75000"/>
                  </a:schemeClr>
                </a:solidFill>
              </a:defRPr>
            </a:lvl8pPr>
            <a:lvl9pPr marL="2548528" indent="0" algn="ctr">
              <a:buNone/>
              <a:defRPr>
                <a:solidFill>
                  <a:schemeClr val="tx1">
                    <a:tint val="75000"/>
                  </a:schemeClr>
                </a:solidFill>
              </a:defRPr>
            </a:lvl9pPr>
          </a:lstStyle>
          <a:p>
            <a:r>
              <a:rPr lang="en-GB"/>
              <a:t>Click to edit Master subtitle style</a:t>
            </a:r>
            <a:endParaRPr lang="en-US"/>
          </a:p>
        </p:txBody>
      </p:sp>
      <p:sp>
        <p:nvSpPr>
          <p:cNvPr id="13" name="Rectangle 12">
            <a:extLst>
              <a:ext uri="{FF2B5EF4-FFF2-40B4-BE49-F238E27FC236}">
                <a16:creationId xmlns:a16="http://schemas.microsoft.com/office/drawing/2014/main" id="{FCF1DDFE-5467-324D-ADBA-842ECC2E1D5B}"/>
              </a:ext>
            </a:extLst>
          </p:cNvPr>
          <p:cNvSpPr/>
          <p:nvPr userDrawn="1"/>
        </p:nvSpPr>
        <p:spPr>
          <a:xfrm>
            <a:off x="0" y="2982593"/>
            <a:ext cx="3488146" cy="20297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
          </a:p>
        </p:txBody>
      </p:sp>
    </p:spTree>
    <p:extLst>
      <p:ext uri="{BB962C8B-B14F-4D97-AF65-F5344CB8AC3E}">
        <p14:creationId xmlns:p14="http://schemas.microsoft.com/office/powerpoint/2010/main" val="476523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08"/>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2011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96499" y="12411"/>
            <a:ext cx="6447501" cy="1369935"/>
          </a:xfrm>
        </p:spPr>
        <p:txBody>
          <a:bodyPr anchor="b"/>
          <a:lstStyle>
            <a:lvl1pPr algn="l">
              <a:defRPr sz="2787" b="0" cap="none"/>
            </a:lvl1pPr>
          </a:lstStyle>
          <a:p>
            <a:r>
              <a:rPr lang="en-GB"/>
              <a:t>Click to edit Master title style</a:t>
            </a:r>
            <a:endParaRPr lang="en-US"/>
          </a:p>
        </p:txBody>
      </p:sp>
      <p:sp>
        <p:nvSpPr>
          <p:cNvPr id="3" name="Text Placeholder 2"/>
          <p:cNvSpPr>
            <a:spLocks noGrp="1"/>
          </p:cNvSpPr>
          <p:nvPr>
            <p:ph type="body" idx="1"/>
          </p:nvPr>
        </p:nvSpPr>
        <p:spPr>
          <a:xfrm>
            <a:off x="2696499" y="1382345"/>
            <a:ext cx="6447501" cy="645300"/>
          </a:xfrm>
        </p:spPr>
        <p:txBody>
          <a:bodyPr anchor="t"/>
          <a:lstStyle>
            <a:lvl1pPr marL="0" indent="0" algn="l">
              <a:buNone/>
              <a:defRPr sz="1393">
                <a:solidFill>
                  <a:schemeClr val="tx1">
                    <a:lumMod val="50000"/>
                    <a:lumOff val="50000"/>
                  </a:schemeClr>
                </a:solidFill>
              </a:defRPr>
            </a:lvl1pPr>
            <a:lvl2pPr marL="318566" indent="0">
              <a:buNone/>
              <a:defRPr sz="1254">
                <a:solidFill>
                  <a:schemeClr val="tx1">
                    <a:tint val="75000"/>
                  </a:schemeClr>
                </a:solidFill>
              </a:defRPr>
            </a:lvl2pPr>
            <a:lvl3pPr marL="637132" indent="0">
              <a:buNone/>
              <a:defRPr sz="1115">
                <a:solidFill>
                  <a:schemeClr val="tx1">
                    <a:tint val="75000"/>
                  </a:schemeClr>
                </a:solidFill>
              </a:defRPr>
            </a:lvl3pPr>
            <a:lvl4pPr marL="955698" indent="0">
              <a:buNone/>
              <a:defRPr sz="976">
                <a:solidFill>
                  <a:schemeClr val="tx1">
                    <a:tint val="75000"/>
                  </a:schemeClr>
                </a:solidFill>
              </a:defRPr>
            </a:lvl4pPr>
            <a:lvl5pPr marL="1274264" indent="0">
              <a:buNone/>
              <a:defRPr sz="976">
                <a:solidFill>
                  <a:schemeClr val="tx1">
                    <a:tint val="75000"/>
                  </a:schemeClr>
                </a:solidFill>
              </a:defRPr>
            </a:lvl5pPr>
            <a:lvl6pPr marL="1592830" indent="0">
              <a:buNone/>
              <a:defRPr sz="976">
                <a:solidFill>
                  <a:schemeClr val="tx1">
                    <a:tint val="75000"/>
                  </a:schemeClr>
                </a:solidFill>
              </a:defRPr>
            </a:lvl6pPr>
            <a:lvl7pPr marL="1911397" indent="0">
              <a:buNone/>
              <a:defRPr sz="976">
                <a:solidFill>
                  <a:schemeClr val="tx1">
                    <a:tint val="75000"/>
                  </a:schemeClr>
                </a:solidFill>
              </a:defRPr>
            </a:lvl7pPr>
            <a:lvl8pPr marL="2229962" indent="0">
              <a:buNone/>
              <a:defRPr sz="976">
                <a:solidFill>
                  <a:schemeClr val="tx1">
                    <a:tint val="75000"/>
                  </a:schemeClr>
                </a:solidFill>
              </a:defRPr>
            </a:lvl8pPr>
            <a:lvl9pPr marL="2548528" indent="0">
              <a:buNone/>
              <a:defRPr sz="976">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089172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48028" y="1620442"/>
            <a:ext cx="3138026" cy="29105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857504" y="1620442"/>
            <a:ext cx="3138026" cy="29105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7592349" y="4869656"/>
            <a:ext cx="683954" cy="273844"/>
          </a:xfrm>
          <a:prstGeom prst="rect">
            <a:avLst/>
          </a:prstGeom>
        </p:spPr>
        <p:txBody>
          <a:bodyPr/>
          <a:lstStyle/>
          <a:p>
            <a:endParaRPr lang="en-GB"/>
          </a:p>
        </p:txBody>
      </p:sp>
      <p:sp>
        <p:nvSpPr>
          <p:cNvPr id="6" name="Footer Placeholder 5"/>
          <p:cNvSpPr>
            <a:spLocks noGrp="1"/>
          </p:cNvSpPr>
          <p:nvPr>
            <p:ph type="ftr" sz="quarter" idx="11"/>
          </p:nvPr>
        </p:nvSpPr>
        <p:spPr>
          <a:xfrm>
            <a:off x="2696499" y="4869656"/>
            <a:ext cx="4723209"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8631496" y="4869656"/>
            <a:ext cx="512504" cy="273844"/>
          </a:xfrm>
          <a:prstGeom prst="rect">
            <a:avLst/>
          </a:prstGeom>
        </p:spPr>
        <p:txBody>
          <a:bodyPr/>
          <a:lstStyle/>
          <a:p>
            <a:fld id="{28B14257-B62F-4D09-A8E8-BBBB9B87A9BC}" type="slidenum">
              <a:rPr lang="en-GB" smtClean="0"/>
              <a:t>‹#›</a:t>
            </a:fld>
            <a:endParaRPr lang="en-GB"/>
          </a:p>
        </p:txBody>
      </p:sp>
    </p:spTree>
    <p:extLst>
      <p:ext uri="{BB962C8B-B14F-4D97-AF65-F5344CB8AC3E}">
        <p14:creationId xmlns:p14="http://schemas.microsoft.com/office/powerpoint/2010/main" val="4037234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48028" y="405611"/>
            <a:ext cx="6447501" cy="647492"/>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2548028" y="1180113"/>
            <a:ext cx="3139217" cy="432196"/>
          </a:xfrm>
        </p:spPr>
        <p:txBody>
          <a:bodyPr anchor="b">
            <a:noAutofit/>
          </a:bodyPr>
          <a:lstStyle>
            <a:lvl1pPr marL="0" indent="0">
              <a:buNone/>
              <a:defRPr sz="1672" b="0"/>
            </a:lvl1pPr>
            <a:lvl2pPr marL="318566" indent="0">
              <a:buNone/>
              <a:defRPr sz="1393" b="1"/>
            </a:lvl2pPr>
            <a:lvl3pPr marL="637132" indent="0">
              <a:buNone/>
              <a:defRPr sz="1254" b="1"/>
            </a:lvl3pPr>
            <a:lvl4pPr marL="955698" indent="0">
              <a:buNone/>
              <a:defRPr sz="1115" b="1"/>
            </a:lvl4pPr>
            <a:lvl5pPr marL="1274264" indent="0">
              <a:buNone/>
              <a:defRPr sz="1115" b="1"/>
            </a:lvl5pPr>
            <a:lvl6pPr marL="1592830" indent="0">
              <a:buNone/>
              <a:defRPr sz="1115" b="1"/>
            </a:lvl6pPr>
            <a:lvl7pPr marL="1911397" indent="0">
              <a:buNone/>
              <a:defRPr sz="1115" b="1"/>
            </a:lvl7pPr>
            <a:lvl8pPr marL="2229962" indent="0">
              <a:buNone/>
              <a:defRPr sz="1115" b="1"/>
            </a:lvl8pPr>
            <a:lvl9pPr marL="2548528" indent="0">
              <a:buNone/>
              <a:defRPr sz="1115" b="1"/>
            </a:lvl9pPr>
          </a:lstStyle>
          <a:p>
            <a:pPr lvl="0"/>
            <a:r>
              <a:rPr lang="en-GB"/>
              <a:t>Click to edit Master text styles</a:t>
            </a:r>
          </a:p>
        </p:txBody>
      </p:sp>
      <p:sp>
        <p:nvSpPr>
          <p:cNvPr id="4" name="Content Placeholder 3"/>
          <p:cNvSpPr>
            <a:spLocks noGrp="1"/>
          </p:cNvSpPr>
          <p:nvPr>
            <p:ph sz="half" idx="2"/>
          </p:nvPr>
        </p:nvSpPr>
        <p:spPr>
          <a:xfrm>
            <a:off x="2548028" y="1612310"/>
            <a:ext cx="3139217" cy="247808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857506" y="1180113"/>
            <a:ext cx="3139214" cy="432196"/>
          </a:xfrm>
        </p:spPr>
        <p:txBody>
          <a:bodyPr anchor="b">
            <a:noAutofit/>
          </a:bodyPr>
          <a:lstStyle>
            <a:lvl1pPr marL="0" indent="0">
              <a:buNone/>
              <a:defRPr sz="1672" b="0"/>
            </a:lvl1pPr>
            <a:lvl2pPr marL="318566" indent="0">
              <a:buNone/>
              <a:defRPr sz="1393" b="1"/>
            </a:lvl2pPr>
            <a:lvl3pPr marL="637132" indent="0">
              <a:buNone/>
              <a:defRPr sz="1254" b="1"/>
            </a:lvl3pPr>
            <a:lvl4pPr marL="955698" indent="0">
              <a:buNone/>
              <a:defRPr sz="1115" b="1"/>
            </a:lvl4pPr>
            <a:lvl5pPr marL="1274264" indent="0">
              <a:buNone/>
              <a:defRPr sz="1115" b="1"/>
            </a:lvl5pPr>
            <a:lvl6pPr marL="1592830" indent="0">
              <a:buNone/>
              <a:defRPr sz="1115" b="1"/>
            </a:lvl6pPr>
            <a:lvl7pPr marL="1911397" indent="0">
              <a:buNone/>
              <a:defRPr sz="1115" b="1"/>
            </a:lvl7pPr>
            <a:lvl8pPr marL="2229962" indent="0">
              <a:buNone/>
              <a:defRPr sz="1115" b="1"/>
            </a:lvl8pPr>
            <a:lvl9pPr marL="2548528" indent="0">
              <a:buNone/>
              <a:defRPr sz="1115" b="1"/>
            </a:lvl9pPr>
          </a:lstStyle>
          <a:p>
            <a:pPr lvl="0"/>
            <a:r>
              <a:rPr lang="en-GB"/>
              <a:t>Click to edit Master text styles</a:t>
            </a:r>
          </a:p>
        </p:txBody>
      </p:sp>
      <p:sp>
        <p:nvSpPr>
          <p:cNvPr id="6" name="Content Placeholder 5"/>
          <p:cNvSpPr>
            <a:spLocks noGrp="1"/>
          </p:cNvSpPr>
          <p:nvPr>
            <p:ph sz="quarter" idx="4"/>
          </p:nvPr>
        </p:nvSpPr>
        <p:spPr>
          <a:xfrm>
            <a:off x="5857507" y="1612310"/>
            <a:ext cx="3139212" cy="247808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7592349" y="4869656"/>
            <a:ext cx="683954" cy="273844"/>
          </a:xfrm>
          <a:prstGeom prst="rect">
            <a:avLst/>
          </a:prstGeom>
        </p:spPr>
        <p:txBody>
          <a:bodyPr/>
          <a:lstStyle/>
          <a:p>
            <a:endParaRPr lang="en-GB"/>
          </a:p>
        </p:txBody>
      </p:sp>
      <p:sp>
        <p:nvSpPr>
          <p:cNvPr id="8" name="Footer Placeholder 7"/>
          <p:cNvSpPr>
            <a:spLocks noGrp="1"/>
          </p:cNvSpPr>
          <p:nvPr>
            <p:ph type="ftr" sz="quarter" idx="11"/>
          </p:nvPr>
        </p:nvSpPr>
        <p:spPr>
          <a:xfrm>
            <a:off x="2696499" y="4869656"/>
            <a:ext cx="4723209" cy="273844"/>
          </a:xfrm>
          <a:prstGeom prst="rect">
            <a:avLst/>
          </a:prstGeom>
        </p:spPr>
        <p:txBody>
          <a:bodyPr/>
          <a:lstStyle/>
          <a:p>
            <a:endParaRPr lang="en-GB"/>
          </a:p>
        </p:txBody>
      </p:sp>
      <p:sp>
        <p:nvSpPr>
          <p:cNvPr id="9" name="Slide Number Placeholder 8"/>
          <p:cNvSpPr>
            <a:spLocks noGrp="1"/>
          </p:cNvSpPr>
          <p:nvPr>
            <p:ph type="sldNum" sz="quarter" idx="12"/>
          </p:nvPr>
        </p:nvSpPr>
        <p:spPr>
          <a:xfrm>
            <a:off x="8631496" y="4869656"/>
            <a:ext cx="512504" cy="273844"/>
          </a:xfrm>
          <a:prstGeom prst="rect">
            <a:avLst/>
          </a:prstGeom>
        </p:spPr>
        <p:txBody>
          <a:bodyPr/>
          <a:lstStyle/>
          <a:p>
            <a:fld id="{28B14257-B62F-4D09-A8E8-BBBB9B87A9BC}" type="slidenum">
              <a:rPr lang="en-GB" smtClean="0"/>
              <a:t>‹#›</a:t>
            </a:fld>
            <a:endParaRPr lang="en-GB"/>
          </a:p>
        </p:txBody>
      </p:sp>
    </p:spTree>
    <p:extLst>
      <p:ext uri="{BB962C8B-B14F-4D97-AF65-F5344CB8AC3E}">
        <p14:creationId xmlns:p14="http://schemas.microsoft.com/office/powerpoint/2010/main" val="104423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6447501" cy="990600"/>
          </a:xfrm>
        </p:spPr>
        <p:txBody>
          <a:bodyPr/>
          <a:lstStyle/>
          <a:p>
            <a:r>
              <a:rPr lang="en-GB"/>
              <a:t>Click to edit Master title style</a:t>
            </a:r>
            <a:endParaRPr lang="en-US"/>
          </a:p>
        </p:txBody>
      </p:sp>
      <p:sp>
        <p:nvSpPr>
          <p:cNvPr id="5" name="Slide Number Placeholder 4"/>
          <p:cNvSpPr>
            <a:spLocks noGrp="1"/>
          </p:cNvSpPr>
          <p:nvPr>
            <p:ph type="sldNum" sz="quarter" idx="12"/>
          </p:nvPr>
        </p:nvSpPr>
        <p:spPr>
          <a:xfrm>
            <a:off x="8631496" y="4869656"/>
            <a:ext cx="512504" cy="273844"/>
          </a:xfrm>
          <a:prstGeom prst="rect">
            <a:avLst/>
          </a:prstGeom>
        </p:spPr>
        <p:txBody>
          <a:bodyPr/>
          <a:lstStyle/>
          <a:p>
            <a:fld id="{28B14257-B62F-4D09-A8E8-BBBB9B87A9BC}" type="slidenum">
              <a:rPr lang="en-GB" smtClean="0"/>
              <a:t>‹#›</a:t>
            </a:fld>
            <a:endParaRPr lang="en-GB"/>
          </a:p>
        </p:txBody>
      </p:sp>
    </p:spTree>
    <p:extLst>
      <p:ext uri="{BB962C8B-B14F-4D97-AF65-F5344CB8AC3E}">
        <p14:creationId xmlns:p14="http://schemas.microsoft.com/office/powerpoint/2010/main" val="1632141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0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Veiled" preserve="1">
  <p:cSld name="1_Blank - Veiled">
    <p:spTree>
      <p:nvGrpSpPr>
        <p:cNvPr id="1" name="Shape 85"/>
        <p:cNvGrpSpPr/>
        <p:nvPr/>
      </p:nvGrpSpPr>
      <p:grpSpPr>
        <a:xfrm>
          <a:off x="0" y="0"/>
          <a:ext cx="0" cy="0"/>
          <a:chOff x="0" y="0"/>
          <a:chExt cx="0" cy="0"/>
        </a:xfrm>
      </p:grpSpPr>
      <p:sp>
        <p:nvSpPr>
          <p:cNvPr id="7" name="Google Shape;13;p2">
            <a:extLst>
              <a:ext uri="{FF2B5EF4-FFF2-40B4-BE49-F238E27FC236}">
                <a16:creationId xmlns:a16="http://schemas.microsoft.com/office/drawing/2014/main" id="{E40A47A0-AC5E-4002-9B87-C86B0C1ED756}"/>
              </a:ext>
            </a:extLst>
          </p:cNvPr>
          <p:cNvSpPr/>
          <p:nvPr userDrawn="1"/>
        </p:nvSpPr>
        <p:spPr>
          <a:xfrm flipH="1">
            <a:off x="5199681" y="3285641"/>
            <a:ext cx="3838569" cy="1163018"/>
          </a:xfrm>
          <a:prstGeom prst="roundRect">
            <a:avLst/>
          </a:prstGeom>
          <a:solidFill>
            <a:srgbClr val="FF6600"/>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GB" sz="1400" b="1">
                <a:solidFill>
                  <a:schemeClr val="bg1"/>
                </a:solidFill>
                <a:effectLst/>
                <a:latin typeface="Red Hat Display" panose="020B0604020202020204" charset="0"/>
              </a:rPr>
              <a:t>GMgoodemploymentcharter.co.uk</a:t>
            </a:r>
          </a:p>
          <a:p>
            <a:pPr marL="0" lvl="0" indent="0" algn="ctr" rtl="0">
              <a:lnSpc>
                <a:spcPct val="150000"/>
              </a:lnSpc>
              <a:spcBef>
                <a:spcPts val="0"/>
              </a:spcBef>
              <a:spcAft>
                <a:spcPts val="0"/>
              </a:spcAft>
              <a:buNone/>
            </a:pPr>
            <a:r>
              <a:rPr lang="en-GB" sz="1400" b="1">
                <a:solidFill>
                  <a:schemeClr val="bg1"/>
                </a:solidFill>
                <a:effectLst/>
                <a:latin typeface="Red Hat Display" panose="020B0604020202020204" charset="0"/>
              </a:rPr>
              <a:t> @GoodEmpCharter</a:t>
            </a:r>
          </a:p>
          <a:p>
            <a:pPr marL="0" lvl="0" indent="0" algn="ctr" rtl="0">
              <a:lnSpc>
                <a:spcPct val="150000"/>
              </a:lnSpc>
              <a:spcBef>
                <a:spcPts val="0"/>
              </a:spcBef>
              <a:spcAft>
                <a:spcPts val="0"/>
              </a:spcAft>
              <a:buNone/>
            </a:pPr>
            <a:r>
              <a:rPr lang="en-GB" sz="1400" b="1">
                <a:solidFill>
                  <a:schemeClr val="bg1"/>
                </a:solidFill>
                <a:effectLst/>
                <a:latin typeface="Red Hat Display" panose="020B0604020202020204" charset="0"/>
              </a:rPr>
              <a:t>#</a:t>
            </a:r>
            <a:r>
              <a:rPr lang="en-GB" sz="1400" b="1" err="1">
                <a:solidFill>
                  <a:schemeClr val="bg1"/>
                </a:solidFill>
                <a:effectLst/>
                <a:latin typeface="Red Hat Display" panose="020B0604020202020204" charset="0"/>
              </a:rPr>
              <a:t>goodemployment</a:t>
            </a:r>
            <a:endParaRPr sz="1400" b="1">
              <a:solidFill>
                <a:schemeClr val="bg1"/>
              </a:solidFill>
              <a:effectLst/>
              <a:latin typeface="Red Hat Display" panose="020B0604020202020204" charset="0"/>
            </a:endParaRPr>
          </a:p>
        </p:txBody>
      </p:sp>
      <p:sp>
        <p:nvSpPr>
          <p:cNvPr id="2" name="Rectangle 1">
            <a:extLst>
              <a:ext uri="{FF2B5EF4-FFF2-40B4-BE49-F238E27FC236}">
                <a16:creationId xmlns:a16="http://schemas.microsoft.com/office/drawing/2014/main" id="{44A599EA-AB93-4B29-AF5A-CF3462B541AB}"/>
              </a:ext>
            </a:extLst>
          </p:cNvPr>
          <p:cNvSpPr/>
          <p:nvPr userDrawn="1"/>
        </p:nvSpPr>
        <p:spPr>
          <a:xfrm>
            <a:off x="0" y="4533899"/>
            <a:ext cx="9144000" cy="609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0530BF-1F43-41FB-A35C-19BE73B5913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212382" y="4533899"/>
            <a:ext cx="4719235" cy="609601"/>
          </a:xfrm>
          <a:prstGeom prst="rect">
            <a:avLst/>
          </a:prstGeom>
        </p:spPr>
      </p:pic>
      <p:pic>
        <p:nvPicPr>
          <p:cNvPr id="9" name="Picture 8">
            <a:extLst>
              <a:ext uri="{FF2B5EF4-FFF2-40B4-BE49-F238E27FC236}">
                <a16:creationId xmlns:a16="http://schemas.microsoft.com/office/drawing/2014/main" id="{22BD1852-C490-49E3-8587-BDC3AA3CCA2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914788" y="303829"/>
            <a:ext cx="1876787" cy="1337533"/>
          </a:xfrm>
          <a:prstGeom prst="rect">
            <a:avLst/>
          </a:prstGeom>
        </p:spPr>
      </p:pic>
    </p:spTree>
    <p:extLst>
      <p:ext uri="{BB962C8B-B14F-4D97-AF65-F5344CB8AC3E}">
        <p14:creationId xmlns:p14="http://schemas.microsoft.com/office/powerpoint/2010/main" val="362478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31445C"/>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CB4665C-96C9-4826-9680-96D3C10F7589}"/>
              </a:ext>
            </a:extLst>
          </p:cNvPr>
          <p:cNvSpPr/>
          <p:nvPr userDrawn="1"/>
        </p:nvSpPr>
        <p:spPr>
          <a:xfrm>
            <a:off x="0" y="1118729"/>
            <a:ext cx="9144000" cy="3168032"/>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50" noProof="0"/>
          </a:p>
        </p:txBody>
      </p:sp>
      <p:sp>
        <p:nvSpPr>
          <p:cNvPr id="2" name="Title 1">
            <a:extLst>
              <a:ext uri="{FF2B5EF4-FFF2-40B4-BE49-F238E27FC236}">
                <a16:creationId xmlns:a16="http://schemas.microsoft.com/office/drawing/2014/main" id="{5733CB19-43D5-4BDF-BFC4-9F0FD2AFF565}"/>
              </a:ext>
            </a:extLst>
          </p:cNvPr>
          <p:cNvSpPr>
            <a:spLocks noGrp="1"/>
          </p:cNvSpPr>
          <p:nvPr>
            <p:ph type="ctrTitle" hasCustomPrompt="1"/>
          </p:nvPr>
        </p:nvSpPr>
        <p:spPr>
          <a:xfrm>
            <a:off x="1769723" y="306506"/>
            <a:ext cx="5604555" cy="451783"/>
          </a:xfrm>
        </p:spPr>
        <p:txBody>
          <a:bodyPr rtlCol="0" anchor="b">
            <a:noAutofit/>
          </a:bodyPr>
          <a:lstStyle>
            <a:lvl1pPr algn="l">
              <a:defRPr sz="2700" b="1">
                <a:solidFill>
                  <a:schemeClr val="bg1"/>
                </a:solidFill>
              </a:defRPr>
            </a:lvl1pPr>
          </a:lstStyle>
          <a:p>
            <a:pPr rtl="0"/>
            <a:r>
              <a:rPr lang="en-GB" noProof="0"/>
              <a:t>CLICK TO EDIT MASTER TITLE STYLE</a:t>
            </a:r>
          </a:p>
        </p:txBody>
      </p:sp>
      <p:sp>
        <p:nvSpPr>
          <p:cNvPr id="24" name="Text Placeholder 23">
            <a:extLst>
              <a:ext uri="{FF2B5EF4-FFF2-40B4-BE49-F238E27FC236}">
                <a16:creationId xmlns:a16="http://schemas.microsoft.com/office/drawing/2014/main" id="{FE98CF56-49D9-4EE0-8948-7B306B044B64}"/>
              </a:ext>
            </a:extLst>
          </p:cNvPr>
          <p:cNvSpPr>
            <a:spLocks noGrp="1"/>
          </p:cNvSpPr>
          <p:nvPr>
            <p:ph type="body" sz="quarter" idx="13" hasCustomPrompt="1"/>
          </p:nvPr>
        </p:nvSpPr>
        <p:spPr>
          <a:xfrm>
            <a:off x="306939" y="1510528"/>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32" name="Text Placeholder 23">
            <a:extLst>
              <a:ext uri="{FF2B5EF4-FFF2-40B4-BE49-F238E27FC236}">
                <a16:creationId xmlns:a16="http://schemas.microsoft.com/office/drawing/2014/main" id="{7F96BFBA-B6DC-4545-A84F-FC358D802210}"/>
              </a:ext>
            </a:extLst>
          </p:cNvPr>
          <p:cNvSpPr>
            <a:spLocks noGrp="1"/>
          </p:cNvSpPr>
          <p:nvPr>
            <p:ph type="body" sz="quarter" idx="15" hasCustomPrompt="1"/>
          </p:nvPr>
        </p:nvSpPr>
        <p:spPr>
          <a:xfrm>
            <a:off x="1861057" y="3623455"/>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33" name="Text Placeholder 23">
            <a:extLst>
              <a:ext uri="{FF2B5EF4-FFF2-40B4-BE49-F238E27FC236}">
                <a16:creationId xmlns:a16="http://schemas.microsoft.com/office/drawing/2014/main" id="{09F7AE02-7B72-41CA-BBBA-690477320ED4}"/>
              </a:ext>
            </a:extLst>
          </p:cNvPr>
          <p:cNvSpPr>
            <a:spLocks noGrp="1"/>
          </p:cNvSpPr>
          <p:nvPr>
            <p:ph type="body" sz="quarter" idx="16" hasCustomPrompt="1"/>
          </p:nvPr>
        </p:nvSpPr>
        <p:spPr>
          <a:xfrm>
            <a:off x="1861057" y="3390245"/>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37" name="Text Placeholder 23">
            <a:extLst>
              <a:ext uri="{FF2B5EF4-FFF2-40B4-BE49-F238E27FC236}">
                <a16:creationId xmlns:a16="http://schemas.microsoft.com/office/drawing/2014/main" id="{FC353EB4-FA83-4005-9982-8EDF80209855}"/>
              </a:ext>
            </a:extLst>
          </p:cNvPr>
          <p:cNvSpPr>
            <a:spLocks noGrp="1"/>
          </p:cNvSpPr>
          <p:nvPr>
            <p:ph type="body" sz="quarter" idx="17" hasCustomPrompt="1"/>
          </p:nvPr>
        </p:nvSpPr>
        <p:spPr>
          <a:xfrm>
            <a:off x="3665137" y="1510528"/>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38" name="Text Placeholder 23">
            <a:extLst>
              <a:ext uri="{FF2B5EF4-FFF2-40B4-BE49-F238E27FC236}">
                <a16:creationId xmlns:a16="http://schemas.microsoft.com/office/drawing/2014/main" id="{F50F63B2-7BE2-458F-B8F4-C5D34029839B}"/>
              </a:ext>
            </a:extLst>
          </p:cNvPr>
          <p:cNvSpPr>
            <a:spLocks noGrp="1"/>
          </p:cNvSpPr>
          <p:nvPr>
            <p:ph type="body" sz="quarter" idx="18" hasCustomPrompt="1"/>
          </p:nvPr>
        </p:nvSpPr>
        <p:spPr>
          <a:xfrm>
            <a:off x="3665137" y="1277318"/>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42" name="Text Placeholder 23">
            <a:extLst>
              <a:ext uri="{FF2B5EF4-FFF2-40B4-BE49-F238E27FC236}">
                <a16:creationId xmlns:a16="http://schemas.microsoft.com/office/drawing/2014/main" id="{FC4C199B-1DF3-4B6C-9044-FBE141DB7267}"/>
              </a:ext>
            </a:extLst>
          </p:cNvPr>
          <p:cNvSpPr>
            <a:spLocks noGrp="1"/>
          </p:cNvSpPr>
          <p:nvPr>
            <p:ph type="body" sz="quarter" idx="19" hasCustomPrompt="1"/>
          </p:nvPr>
        </p:nvSpPr>
        <p:spPr>
          <a:xfrm>
            <a:off x="5297762" y="3623455"/>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43" name="Text Placeholder 23">
            <a:extLst>
              <a:ext uri="{FF2B5EF4-FFF2-40B4-BE49-F238E27FC236}">
                <a16:creationId xmlns:a16="http://schemas.microsoft.com/office/drawing/2014/main" id="{2F14D7D9-4C8A-47B7-B803-E0E49F49187F}"/>
              </a:ext>
            </a:extLst>
          </p:cNvPr>
          <p:cNvSpPr>
            <a:spLocks noGrp="1"/>
          </p:cNvSpPr>
          <p:nvPr>
            <p:ph type="body" sz="quarter" idx="20" hasCustomPrompt="1"/>
          </p:nvPr>
        </p:nvSpPr>
        <p:spPr>
          <a:xfrm>
            <a:off x="5297762" y="3390245"/>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47" name="Text Placeholder 23">
            <a:extLst>
              <a:ext uri="{FF2B5EF4-FFF2-40B4-BE49-F238E27FC236}">
                <a16:creationId xmlns:a16="http://schemas.microsoft.com/office/drawing/2014/main" id="{BA236539-C2F4-4FF6-8131-8834E1268017}"/>
              </a:ext>
            </a:extLst>
          </p:cNvPr>
          <p:cNvSpPr>
            <a:spLocks noGrp="1"/>
          </p:cNvSpPr>
          <p:nvPr>
            <p:ph type="body" sz="quarter" idx="21" hasCustomPrompt="1"/>
          </p:nvPr>
        </p:nvSpPr>
        <p:spPr>
          <a:xfrm>
            <a:off x="7094948" y="1510528"/>
            <a:ext cx="1906191" cy="311595"/>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Consectetur adipiscing elit, sed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noProof="0">
                <a:ln>
                  <a:noFill/>
                </a:ln>
                <a:solidFill>
                  <a:srgbClr val="FFFFFF"/>
                </a:solidFill>
                <a:effectLst/>
                <a:uLnTx/>
                <a:uFillTx/>
                <a:latin typeface="+mn-lt"/>
                <a:ea typeface="+mn-ea"/>
                <a:cs typeface="+mn-cs"/>
              </a:rPr>
              <a:t>do eiusmod tempor incididunt.</a:t>
            </a:r>
          </a:p>
        </p:txBody>
      </p:sp>
      <p:sp>
        <p:nvSpPr>
          <p:cNvPr id="48" name="Text Placeholder 23">
            <a:extLst>
              <a:ext uri="{FF2B5EF4-FFF2-40B4-BE49-F238E27FC236}">
                <a16:creationId xmlns:a16="http://schemas.microsoft.com/office/drawing/2014/main" id="{0AF894AB-DA10-4943-A121-DC105788137F}"/>
              </a:ext>
            </a:extLst>
          </p:cNvPr>
          <p:cNvSpPr>
            <a:spLocks noGrp="1"/>
          </p:cNvSpPr>
          <p:nvPr>
            <p:ph type="body" sz="quarter" idx="22" hasCustomPrompt="1"/>
          </p:nvPr>
        </p:nvSpPr>
        <p:spPr>
          <a:xfrm>
            <a:off x="7094948" y="1277318"/>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no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27" name="Text Placeholder 23">
            <a:extLst>
              <a:ext uri="{FF2B5EF4-FFF2-40B4-BE49-F238E27FC236}">
                <a16:creationId xmlns:a16="http://schemas.microsoft.com/office/drawing/2014/main" id="{6D1A5D58-B929-4B60-A518-F2EFDEE4CD0E}"/>
              </a:ext>
            </a:extLst>
          </p:cNvPr>
          <p:cNvSpPr>
            <a:spLocks noGrp="1"/>
          </p:cNvSpPr>
          <p:nvPr>
            <p:ph type="body" sz="quarter" idx="14" hasCustomPrompt="1"/>
          </p:nvPr>
        </p:nvSpPr>
        <p:spPr>
          <a:xfrm>
            <a:off x="306939" y="1277318"/>
            <a:ext cx="1906191" cy="215632"/>
          </a:xfrm>
        </p:spPr>
        <p:txBody>
          <a:bodyPr rtlCol="0"/>
          <a:lstStyle>
            <a:lvl1pPr marL="0" marR="0" indent="0" algn="l" defTabSz="685800" rtl="0" eaLnBrk="1" fontAlgn="auto" latinLnBrk="0" hangingPunct="1">
              <a:lnSpc>
                <a:spcPct val="100000"/>
              </a:lnSpc>
              <a:spcBef>
                <a:spcPts val="0"/>
              </a:spcBef>
              <a:spcAft>
                <a:spcPts val="0"/>
              </a:spcAft>
              <a:buClrTx/>
              <a:buSzTx/>
              <a:buFontTx/>
              <a:buNone/>
              <a:tabLst/>
              <a:defRPr>
                <a:solidFill>
                  <a:schemeClr val="tx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strike="noStrike" kern="1200" cap="none" spc="0" normalizeH="0" noProof="0">
                <a:ln>
                  <a:noFill/>
                </a:ln>
                <a:solidFill>
                  <a:srgbClr val="FFFFFF"/>
                </a:solidFill>
                <a:effectLst/>
                <a:uLnTx/>
                <a:uFillTx/>
                <a:latin typeface="+mn-lt"/>
                <a:ea typeface="+mn-ea"/>
                <a:cs typeface="+mn-cs"/>
              </a:rPr>
              <a:t>Lorem Ipsum Dolor </a:t>
            </a:r>
          </a:p>
        </p:txBody>
      </p:sp>
      <p:sp>
        <p:nvSpPr>
          <p:cNvPr id="15" name="Google Shape;13;p2">
            <a:extLst>
              <a:ext uri="{FF2B5EF4-FFF2-40B4-BE49-F238E27FC236}">
                <a16:creationId xmlns:a16="http://schemas.microsoft.com/office/drawing/2014/main" id="{9037A977-1280-43A3-A70B-EB8C330456D2}"/>
              </a:ext>
            </a:extLst>
          </p:cNvPr>
          <p:cNvSpPr/>
          <p:nvPr userDrawn="1"/>
        </p:nvSpPr>
        <p:spPr>
          <a:xfrm flipH="1">
            <a:off x="2925347" y="4688845"/>
            <a:ext cx="3293306" cy="412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nSpc>
                <a:spcPct val="150000"/>
              </a:lnSpc>
            </a:pPr>
            <a:r>
              <a:rPr lang="en-GB" b="1">
                <a:solidFill>
                  <a:srgbClr val="FF6600"/>
                </a:solidFill>
                <a:latin typeface="Red Hat Display" panose="020B0604020202020204" charset="0"/>
              </a:rPr>
              <a:t>GMgoodemploymentcharter.co.uk</a:t>
            </a:r>
          </a:p>
        </p:txBody>
      </p:sp>
      <p:pic>
        <p:nvPicPr>
          <p:cNvPr id="16" name="Picture 15" descr="A black sign with white text&#10;&#10;Description automatically generated">
            <a:extLst>
              <a:ext uri="{FF2B5EF4-FFF2-40B4-BE49-F238E27FC236}">
                <a16:creationId xmlns:a16="http://schemas.microsoft.com/office/drawing/2014/main" id="{57E34803-9FD1-42CA-B5B6-B3776DB746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7080" y="-77793"/>
            <a:ext cx="1876788" cy="1337533"/>
          </a:xfrm>
          <a:prstGeom prst="rect">
            <a:avLst/>
          </a:prstGeom>
        </p:spPr>
      </p:pic>
    </p:spTree>
    <p:extLst>
      <p:ext uri="{BB962C8B-B14F-4D97-AF65-F5344CB8AC3E}">
        <p14:creationId xmlns:p14="http://schemas.microsoft.com/office/powerpoint/2010/main" val="115679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userDrawn="1">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8" name="Picture 7">
            <a:extLst>
              <a:ext uri="{FF2B5EF4-FFF2-40B4-BE49-F238E27FC236}">
                <a16:creationId xmlns:a16="http://schemas.microsoft.com/office/drawing/2014/main" id="{5AAF4242-2FD6-4E34-A9FE-8E26A2F06B9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4533899"/>
            <a:ext cx="4930727" cy="609601"/>
          </a:xfrm>
          <a:prstGeom prst="rect">
            <a:avLst/>
          </a:prstGeom>
        </p:spPr>
      </p:pic>
    </p:spTree>
    <p:extLst>
      <p:ext uri="{BB962C8B-B14F-4D97-AF65-F5344CB8AC3E}">
        <p14:creationId xmlns:p14="http://schemas.microsoft.com/office/powerpoint/2010/main" val="97280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 Image" userDrawn="1">
  <p:cSld name="Title + 1 column + Image">
    <p:bg>
      <p:bgPr>
        <a:solidFill>
          <a:schemeClr val="lt1"/>
        </a:solidFill>
        <a:effectLst/>
      </p:bgPr>
    </p:bg>
    <p:spTree>
      <p:nvGrpSpPr>
        <p:cNvPr id="1" name="Shape 38"/>
        <p:cNvGrpSpPr/>
        <p:nvPr/>
      </p:nvGrpSpPr>
      <p:grpSpPr>
        <a:xfrm>
          <a:off x="0" y="0"/>
          <a:ext cx="0" cy="0"/>
          <a:chOff x="0" y="0"/>
          <a:chExt cx="0" cy="0"/>
        </a:xfrm>
      </p:grpSpPr>
      <p:sp>
        <p:nvSpPr>
          <p:cNvPr id="39" name="Google Shape;39;p6"/>
          <p:cNvSpPr/>
          <p:nvPr userDrawn="1"/>
        </p:nvSpPr>
        <p:spPr>
          <a:xfrm rot="10800000">
            <a:off x="4766875" y="300"/>
            <a:ext cx="4377000" cy="4377000"/>
          </a:xfrm>
          <a:prstGeom prst="round1Rect">
            <a:avLst>
              <a:gd name="adj" fmla="val 50000"/>
            </a:avLst>
          </a:prstGeom>
          <a:solidFill>
            <a:srgbClr val="314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txBox="1">
            <a:spLocks noGrp="1"/>
          </p:cNvSpPr>
          <p:nvPr>
            <p:ph type="body" idx="1"/>
          </p:nvPr>
        </p:nvSpPr>
        <p:spPr>
          <a:xfrm>
            <a:off x="457200" y="1418400"/>
            <a:ext cx="3467100" cy="2783700"/>
          </a:xfrm>
          <a:prstGeom prst="rect">
            <a:avLst/>
          </a:prstGeom>
        </p:spPr>
        <p:txBody>
          <a:bodyPr spcFirstLastPara="1" wrap="square" lIns="0" tIns="0" rIns="0" bIns="0" anchor="t" anchorCtr="0">
            <a:noAutofit/>
          </a:bodyPr>
          <a:lstStyle>
            <a:lvl1pPr marL="457200" lvl="0" indent="-355600" rtl="0">
              <a:lnSpc>
                <a:spcPct val="115000"/>
              </a:lnSpc>
              <a:spcBef>
                <a:spcPts val="600"/>
              </a:spcBef>
              <a:spcAft>
                <a:spcPts val="0"/>
              </a:spcAft>
              <a:buSzPts val="2000"/>
              <a:buChar char="╸"/>
              <a:defRPr sz="2000">
                <a:solidFill>
                  <a:schemeClr val="dk2"/>
                </a:solidFill>
              </a:defRPr>
            </a:lvl1pPr>
            <a:lvl2pPr marL="914400" lvl="1" indent="-355600" rtl="0">
              <a:lnSpc>
                <a:spcPct val="115000"/>
              </a:lnSpc>
              <a:spcBef>
                <a:spcPts val="0"/>
              </a:spcBef>
              <a:spcAft>
                <a:spcPts val="0"/>
              </a:spcAft>
              <a:buClr>
                <a:schemeClr val="dk2"/>
              </a:buClr>
              <a:buSzPts val="2000"/>
              <a:buChar char="╶"/>
              <a:defRPr sz="2000">
                <a:solidFill>
                  <a:schemeClr val="dk2"/>
                </a:solidFill>
              </a:defRPr>
            </a:lvl2pPr>
            <a:lvl3pPr marL="1371600" lvl="2" indent="-355600" rtl="0">
              <a:lnSpc>
                <a:spcPct val="115000"/>
              </a:lnSpc>
              <a:spcBef>
                <a:spcPts val="0"/>
              </a:spcBef>
              <a:spcAft>
                <a:spcPts val="0"/>
              </a:spcAft>
              <a:buSzPts val="2000"/>
              <a:buChar char="╶"/>
              <a:defRPr sz="2000">
                <a:solidFill>
                  <a:schemeClr val="dk2"/>
                </a:solidFill>
              </a:defRPr>
            </a:lvl3pPr>
            <a:lvl4pPr marL="1828800" lvl="3" indent="-355600" rtl="0">
              <a:lnSpc>
                <a:spcPct val="115000"/>
              </a:lnSpc>
              <a:spcBef>
                <a:spcPts val="0"/>
              </a:spcBef>
              <a:spcAft>
                <a:spcPts val="0"/>
              </a:spcAft>
              <a:buSzPts val="2000"/>
              <a:buChar char="╶"/>
              <a:defRPr sz="2000">
                <a:solidFill>
                  <a:schemeClr val="dk2"/>
                </a:solidFill>
              </a:defRPr>
            </a:lvl4pPr>
            <a:lvl5pPr marL="2286000" lvl="4" indent="-355600" rtl="0">
              <a:lnSpc>
                <a:spcPct val="115000"/>
              </a:lnSpc>
              <a:spcBef>
                <a:spcPts val="0"/>
              </a:spcBef>
              <a:spcAft>
                <a:spcPts val="0"/>
              </a:spcAft>
              <a:buSzPts val="2000"/>
              <a:buChar char="╶"/>
              <a:defRPr sz="2000">
                <a:solidFill>
                  <a:schemeClr val="dk2"/>
                </a:solidFill>
              </a:defRPr>
            </a:lvl5pPr>
            <a:lvl6pPr marL="2743200" lvl="5" indent="-355600" rtl="0">
              <a:lnSpc>
                <a:spcPct val="115000"/>
              </a:lnSpc>
              <a:spcBef>
                <a:spcPts val="0"/>
              </a:spcBef>
              <a:spcAft>
                <a:spcPts val="0"/>
              </a:spcAft>
              <a:buSzPts val="2000"/>
              <a:buChar char="╶"/>
              <a:defRPr sz="2000">
                <a:solidFill>
                  <a:schemeClr val="dk2"/>
                </a:solidFill>
              </a:defRPr>
            </a:lvl6pPr>
            <a:lvl7pPr marL="3200400" lvl="6" indent="-355600" rtl="0">
              <a:lnSpc>
                <a:spcPct val="115000"/>
              </a:lnSpc>
              <a:spcBef>
                <a:spcPts val="0"/>
              </a:spcBef>
              <a:spcAft>
                <a:spcPts val="0"/>
              </a:spcAft>
              <a:buSzPts val="2000"/>
              <a:buChar char="╶"/>
              <a:defRPr sz="2000">
                <a:solidFill>
                  <a:schemeClr val="dk2"/>
                </a:solidFill>
              </a:defRPr>
            </a:lvl7pPr>
            <a:lvl8pPr marL="3657600" lvl="7" indent="-355600" rtl="0">
              <a:lnSpc>
                <a:spcPct val="115000"/>
              </a:lnSpc>
              <a:spcBef>
                <a:spcPts val="0"/>
              </a:spcBef>
              <a:spcAft>
                <a:spcPts val="0"/>
              </a:spcAft>
              <a:buSzPts val="2000"/>
              <a:buChar char="╶"/>
              <a:defRPr sz="2000">
                <a:solidFill>
                  <a:schemeClr val="dk2"/>
                </a:solidFill>
              </a:defRPr>
            </a:lvl8pPr>
            <a:lvl9pPr marL="4114800" lvl="8" indent="-355600" rtl="0">
              <a:lnSpc>
                <a:spcPct val="115000"/>
              </a:lnSpc>
              <a:spcBef>
                <a:spcPts val="0"/>
              </a:spcBef>
              <a:spcAft>
                <a:spcPts val="0"/>
              </a:spcAft>
              <a:buSzPts val="2000"/>
              <a:buChar char="╶"/>
              <a:defRPr sz="2000">
                <a:solidFill>
                  <a:schemeClr val="dk2"/>
                </a:solidFill>
              </a:defRPr>
            </a:lvl9pPr>
          </a:lstStyle>
          <a:p>
            <a:endParaRPr/>
          </a:p>
        </p:txBody>
      </p:sp>
      <p:sp>
        <p:nvSpPr>
          <p:cNvPr id="10" name="Google Shape;74;p9">
            <a:extLst>
              <a:ext uri="{FF2B5EF4-FFF2-40B4-BE49-F238E27FC236}">
                <a16:creationId xmlns:a16="http://schemas.microsoft.com/office/drawing/2014/main" id="{C988F09F-9299-433C-8EF0-4F9568094696}"/>
              </a:ext>
            </a:extLst>
          </p:cNvPr>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sz="2800"/>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pic>
        <p:nvPicPr>
          <p:cNvPr id="6" name="Picture 5" descr="A black sign with white text&#10;&#10;Description automatically generated">
            <a:extLst>
              <a:ext uri="{FF2B5EF4-FFF2-40B4-BE49-F238E27FC236}">
                <a16:creationId xmlns:a16="http://schemas.microsoft.com/office/drawing/2014/main" id="{EE099DAB-1B04-4E93-8D2E-7190BE7026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7080" y="-77793"/>
            <a:ext cx="1876788" cy="1337533"/>
          </a:xfrm>
          <a:prstGeom prst="rect">
            <a:avLst/>
          </a:prstGeom>
        </p:spPr>
      </p:pic>
    </p:spTree>
    <p:extLst>
      <p:ext uri="{BB962C8B-B14F-4D97-AF65-F5344CB8AC3E}">
        <p14:creationId xmlns:p14="http://schemas.microsoft.com/office/powerpoint/2010/main" val="132632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dpi="0" rotWithShape="1">
          <a:blip r:embed="rId2">
            <a:lum/>
          </a:blip>
          <a:srcRect/>
          <a:stretch>
            <a:fillRect/>
          </a:stretch>
        </a:blipFill>
        <a:effectLst/>
      </p:bgPr>
    </p:bg>
    <p:spTree>
      <p:nvGrpSpPr>
        <p:cNvPr id="1" name="Shape 67"/>
        <p:cNvGrpSpPr/>
        <p:nvPr/>
      </p:nvGrpSpPr>
      <p:grpSpPr>
        <a:xfrm>
          <a:off x="0" y="0"/>
          <a:ext cx="0" cy="0"/>
          <a:chOff x="0" y="0"/>
          <a:chExt cx="0" cy="0"/>
        </a:xfrm>
      </p:grpSpPr>
      <p:grpSp>
        <p:nvGrpSpPr>
          <p:cNvPr id="68" name="Google Shape;68;p9"/>
          <p:cNvGrpSpPr/>
          <p:nvPr/>
        </p:nvGrpSpPr>
        <p:grpSpPr>
          <a:xfrm>
            <a:off x="0" y="-50"/>
            <a:ext cx="9144000" cy="5143550"/>
            <a:chOff x="0" y="-50"/>
            <a:chExt cx="9144000" cy="5143550"/>
          </a:xfrm>
        </p:grpSpPr>
        <p:sp>
          <p:nvSpPr>
            <p:cNvPr id="69" name="Google Shape;69;p9"/>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1445C"/>
                </a:solidFill>
              </a:endParaRPr>
            </a:p>
          </p:txBody>
        </p:sp>
        <p:grpSp>
          <p:nvGrpSpPr>
            <p:cNvPr id="70" name="Google Shape;70;p9"/>
            <p:cNvGrpSpPr/>
            <p:nvPr/>
          </p:nvGrpSpPr>
          <p:grpSpPr>
            <a:xfrm>
              <a:off x="0" y="-50"/>
              <a:ext cx="9144000" cy="5143525"/>
              <a:chOff x="0" y="-250"/>
              <a:chExt cx="9144000" cy="5143525"/>
            </a:xfrm>
          </p:grpSpPr>
          <p:sp>
            <p:nvSpPr>
              <p:cNvPr id="71" name="Google Shape;71;p9"/>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 name="Google Shape;74;p9"/>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sz="2800"/>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pic>
        <p:nvPicPr>
          <p:cNvPr id="12" name="Picture 11" descr="A black sign with white text&#10;&#10;Description automatically generated">
            <a:extLst>
              <a:ext uri="{FF2B5EF4-FFF2-40B4-BE49-F238E27FC236}">
                <a16:creationId xmlns:a16="http://schemas.microsoft.com/office/drawing/2014/main" id="{28EB97AC-BEA2-42E4-B0E8-B78E44177E5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14788" y="303829"/>
            <a:ext cx="1876788" cy="1337533"/>
          </a:xfrm>
          <a:prstGeom prst="rect">
            <a:avLst/>
          </a:prstGeom>
        </p:spPr>
      </p:pic>
      <p:sp>
        <p:nvSpPr>
          <p:cNvPr id="9" name="Google Shape;13;p2">
            <a:extLst>
              <a:ext uri="{FF2B5EF4-FFF2-40B4-BE49-F238E27FC236}">
                <a16:creationId xmlns:a16="http://schemas.microsoft.com/office/drawing/2014/main" id="{FBE865C7-BBEA-4463-826D-470591336559}"/>
              </a:ext>
            </a:extLst>
          </p:cNvPr>
          <p:cNvSpPr/>
          <p:nvPr userDrawn="1"/>
        </p:nvSpPr>
        <p:spPr>
          <a:xfrm flipH="1">
            <a:off x="2925347" y="4688845"/>
            <a:ext cx="3293306" cy="412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nSpc>
                <a:spcPct val="150000"/>
              </a:lnSpc>
            </a:pPr>
            <a:r>
              <a:rPr lang="en-GB" b="1">
                <a:solidFill>
                  <a:srgbClr val="FF6600"/>
                </a:solidFill>
                <a:latin typeface="Red Hat Display" panose="020B0604020202020204" charset="0"/>
              </a:rPr>
              <a:t>GMgoodemploymentcharter.co.uk</a:t>
            </a:r>
          </a:p>
        </p:txBody>
      </p:sp>
    </p:spTree>
    <p:extLst>
      <p:ext uri="{BB962C8B-B14F-4D97-AF65-F5344CB8AC3E}">
        <p14:creationId xmlns:p14="http://schemas.microsoft.com/office/powerpoint/2010/main" val="407657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Veiled">
  <p:cSld name="Blank - Veiled">
    <p:spTree>
      <p:nvGrpSpPr>
        <p:cNvPr id="1" name="Shape 85"/>
        <p:cNvGrpSpPr/>
        <p:nvPr/>
      </p:nvGrpSpPr>
      <p:grpSpPr>
        <a:xfrm>
          <a:off x="0" y="0"/>
          <a:ext cx="0" cy="0"/>
          <a:chOff x="0" y="0"/>
          <a:chExt cx="0" cy="0"/>
        </a:xfrm>
      </p:grpSpPr>
      <p:sp>
        <p:nvSpPr>
          <p:cNvPr id="86" name="Google Shape;86;p12"/>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descr="A black sign with white text&#10;&#10;Description automatically generated">
            <a:extLst>
              <a:ext uri="{FF2B5EF4-FFF2-40B4-BE49-F238E27FC236}">
                <a16:creationId xmlns:a16="http://schemas.microsoft.com/office/drawing/2014/main" id="{5F924EAC-70ED-4E08-9657-6525EA3C293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14788" y="303829"/>
            <a:ext cx="1876788" cy="1337533"/>
          </a:xfrm>
          <a:prstGeom prst="rect">
            <a:avLst/>
          </a:prstGeom>
        </p:spPr>
      </p:pic>
    </p:spTree>
    <p:extLst>
      <p:ext uri="{BB962C8B-B14F-4D97-AF65-F5344CB8AC3E}">
        <p14:creationId xmlns:p14="http://schemas.microsoft.com/office/powerpoint/2010/main" val="80283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Veiled" preserve="1">
  <p:cSld name="1_Blank - Veiled">
    <p:spTree>
      <p:nvGrpSpPr>
        <p:cNvPr id="1" name="Shape 85"/>
        <p:cNvGrpSpPr/>
        <p:nvPr/>
      </p:nvGrpSpPr>
      <p:grpSpPr>
        <a:xfrm>
          <a:off x="0" y="0"/>
          <a:ext cx="0" cy="0"/>
          <a:chOff x="0" y="0"/>
          <a:chExt cx="0" cy="0"/>
        </a:xfrm>
      </p:grpSpPr>
      <p:sp>
        <p:nvSpPr>
          <p:cNvPr id="7" name="Google Shape;13;p2">
            <a:extLst>
              <a:ext uri="{FF2B5EF4-FFF2-40B4-BE49-F238E27FC236}">
                <a16:creationId xmlns:a16="http://schemas.microsoft.com/office/drawing/2014/main" id="{E40A47A0-AC5E-4002-9B87-C86B0C1ED756}"/>
              </a:ext>
            </a:extLst>
          </p:cNvPr>
          <p:cNvSpPr/>
          <p:nvPr userDrawn="1"/>
        </p:nvSpPr>
        <p:spPr>
          <a:xfrm flipH="1">
            <a:off x="5199681" y="3285641"/>
            <a:ext cx="3838569" cy="1163018"/>
          </a:xfrm>
          <a:prstGeom prst="roundRect">
            <a:avLst/>
          </a:prstGeom>
          <a:solidFill>
            <a:srgbClr val="FF6600"/>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GB" sz="1400" b="1">
                <a:solidFill>
                  <a:schemeClr val="bg1"/>
                </a:solidFill>
                <a:effectLst/>
                <a:latin typeface="Red Hat Display" panose="020B0604020202020204" charset="0"/>
              </a:rPr>
              <a:t>GMgoodemploymentcharter.co.uk</a:t>
            </a:r>
          </a:p>
          <a:p>
            <a:pPr marL="0" lvl="0" indent="0" algn="ctr" rtl="0">
              <a:lnSpc>
                <a:spcPct val="150000"/>
              </a:lnSpc>
              <a:spcBef>
                <a:spcPts val="0"/>
              </a:spcBef>
              <a:spcAft>
                <a:spcPts val="0"/>
              </a:spcAft>
              <a:buNone/>
            </a:pPr>
            <a:r>
              <a:rPr lang="en-GB" sz="1400" b="1">
                <a:solidFill>
                  <a:schemeClr val="bg1"/>
                </a:solidFill>
                <a:effectLst/>
                <a:latin typeface="Red Hat Display" panose="020B0604020202020204" charset="0"/>
              </a:rPr>
              <a:t> @GoodEmpCharter</a:t>
            </a:r>
          </a:p>
          <a:p>
            <a:pPr marL="0" lvl="0" indent="0" algn="ctr" rtl="0">
              <a:lnSpc>
                <a:spcPct val="150000"/>
              </a:lnSpc>
              <a:spcBef>
                <a:spcPts val="0"/>
              </a:spcBef>
              <a:spcAft>
                <a:spcPts val="0"/>
              </a:spcAft>
              <a:buNone/>
            </a:pPr>
            <a:r>
              <a:rPr lang="en-GB" sz="1400" b="1">
                <a:solidFill>
                  <a:schemeClr val="bg1"/>
                </a:solidFill>
                <a:effectLst/>
                <a:latin typeface="Red Hat Display" panose="020B0604020202020204" charset="0"/>
              </a:rPr>
              <a:t>#</a:t>
            </a:r>
            <a:r>
              <a:rPr lang="en-GB" sz="1400" b="1" err="1">
                <a:solidFill>
                  <a:schemeClr val="bg1"/>
                </a:solidFill>
                <a:effectLst/>
                <a:latin typeface="Red Hat Display" panose="020B0604020202020204" charset="0"/>
              </a:rPr>
              <a:t>goodemployment</a:t>
            </a:r>
            <a:endParaRPr sz="1400" b="1">
              <a:solidFill>
                <a:schemeClr val="bg1"/>
              </a:solidFill>
              <a:effectLst/>
              <a:latin typeface="Red Hat Display" panose="020B0604020202020204" charset="0"/>
            </a:endParaRPr>
          </a:p>
        </p:txBody>
      </p:sp>
      <p:sp>
        <p:nvSpPr>
          <p:cNvPr id="2" name="Rectangle 1">
            <a:extLst>
              <a:ext uri="{FF2B5EF4-FFF2-40B4-BE49-F238E27FC236}">
                <a16:creationId xmlns:a16="http://schemas.microsoft.com/office/drawing/2014/main" id="{44A599EA-AB93-4B29-AF5A-CF3462B541AB}"/>
              </a:ext>
            </a:extLst>
          </p:cNvPr>
          <p:cNvSpPr/>
          <p:nvPr userDrawn="1"/>
        </p:nvSpPr>
        <p:spPr>
          <a:xfrm>
            <a:off x="0" y="4533899"/>
            <a:ext cx="9144000" cy="609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0530BF-1F43-41FB-A35C-19BE73B5913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212382" y="4533899"/>
            <a:ext cx="4719235" cy="609601"/>
          </a:xfrm>
          <a:prstGeom prst="rect">
            <a:avLst/>
          </a:prstGeom>
        </p:spPr>
      </p:pic>
      <p:pic>
        <p:nvPicPr>
          <p:cNvPr id="9" name="Picture 8">
            <a:extLst>
              <a:ext uri="{FF2B5EF4-FFF2-40B4-BE49-F238E27FC236}">
                <a16:creationId xmlns:a16="http://schemas.microsoft.com/office/drawing/2014/main" id="{22BD1852-C490-49E3-8587-BDC3AA3CCA2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914788" y="303829"/>
            <a:ext cx="1876787" cy="1337533"/>
          </a:xfrm>
          <a:prstGeom prst="rect">
            <a:avLst/>
          </a:prstGeom>
        </p:spPr>
      </p:pic>
    </p:spTree>
    <p:extLst>
      <p:ext uri="{BB962C8B-B14F-4D97-AF65-F5344CB8AC3E}">
        <p14:creationId xmlns:p14="http://schemas.microsoft.com/office/powerpoint/2010/main" val="23212012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0.jpeg"/><Relationship Id="rId2" Type="http://schemas.openxmlformats.org/officeDocument/2006/relationships/slideLayout" Target="../slideLayouts/slideLayout16.xml"/><Relationship Id="rId16"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2.sv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7" name="Google Shape;7;p1"/>
          <p:cNvSpPr txBox="1">
            <a:spLocks noGrp="1"/>
          </p:cNvSpPr>
          <p:nvPr>
            <p:ph type="title"/>
          </p:nvPr>
        </p:nvSpPr>
        <p:spPr>
          <a:xfrm>
            <a:off x="457200" y="0"/>
            <a:ext cx="3171300" cy="1418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1pPr>
            <a:lvl2pPr lvl="1"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2pPr>
            <a:lvl3pPr lvl="2"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3pPr>
            <a:lvl4pPr lvl="3"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4pPr>
            <a:lvl5pPr lvl="4"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5pPr>
            <a:lvl6pPr lvl="5"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6pPr>
            <a:lvl7pPr lvl="6"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7pPr>
            <a:lvl8pPr lvl="7"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8pPr>
            <a:lvl9pPr lvl="8"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9pPr>
          </a:lstStyle>
          <a:p>
            <a:endParaRPr/>
          </a:p>
        </p:txBody>
      </p:sp>
      <p:sp>
        <p:nvSpPr>
          <p:cNvPr id="8" name="Google Shape;8;p1"/>
          <p:cNvSpPr txBox="1">
            <a:spLocks noGrp="1"/>
          </p:cNvSpPr>
          <p:nvPr>
            <p:ph type="body" idx="1"/>
          </p:nvPr>
        </p:nvSpPr>
        <p:spPr>
          <a:xfrm>
            <a:off x="913175" y="1746150"/>
            <a:ext cx="5944800" cy="26337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Raleway"/>
              <a:buChar char="╸"/>
              <a:defRPr sz="2400">
                <a:solidFill>
                  <a:schemeClr val="lt1"/>
                </a:solidFill>
                <a:latin typeface="Raleway"/>
                <a:ea typeface="Raleway"/>
                <a:cs typeface="Raleway"/>
                <a:sym typeface="Raleway"/>
              </a:defRPr>
            </a:lvl1pPr>
            <a:lvl2pPr marL="914400" lvl="1" indent="-381000" rtl="0">
              <a:spcBef>
                <a:spcPts val="0"/>
              </a:spcBef>
              <a:spcAft>
                <a:spcPts val="0"/>
              </a:spcAft>
              <a:buClr>
                <a:schemeClr val="lt2"/>
              </a:buClr>
              <a:buSzPts val="2400"/>
              <a:buFont typeface="Raleway"/>
              <a:buChar char="╶"/>
              <a:defRPr sz="2400">
                <a:solidFill>
                  <a:schemeClr val="lt1"/>
                </a:solidFill>
                <a:latin typeface="Raleway"/>
                <a:ea typeface="Raleway"/>
                <a:cs typeface="Raleway"/>
                <a:sym typeface="Raleway"/>
              </a:defRPr>
            </a:lvl2pPr>
            <a:lvl3pPr marL="1371600" lvl="2"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3pPr>
            <a:lvl4pPr marL="1828800" lvl="3"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4pPr>
            <a:lvl5pPr marL="2286000" lvl="4"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5pPr>
            <a:lvl6pPr marL="2743200" lvl="5"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6pPr>
            <a:lvl7pPr marL="3200400" lvl="6"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7pPr>
            <a:lvl8pPr marL="3657600" lvl="7"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8pPr>
            <a:lvl9pPr marL="4114800" lvl="8"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61" r:id="rId3"/>
    <p:sldLayoutId id="2147483663" r:id="rId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7" name="Google Shape;7;p1"/>
          <p:cNvSpPr txBox="1">
            <a:spLocks noGrp="1"/>
          </p:cNvSpPr>
          <p:nvPr>
            <p:ph type="title"/>
          </p:nvPr>
        </p:nvSpPr>
        <p:spPr>
          <a:xfrm>
            <a:off x="457200" y="0"/>
            <a:ext cx="3171300" cy="1418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1pPr>
            <a:lvl2pPr lvl="1"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2pPr>
            <a:lvl3pPr lvl="2"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3pPr>
            <a:lvl4pPr lvl="3"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4pPr>
            <a:lvl5pPr lvl="4"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5pPr>
            <a:lvl6pPr lvl="5"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6pPr>
            <a:lvl7pPr lvl="6"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7pPr>
            <a:lvl8pPr lvl="7"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8pPr>
            <a:lvl9pPr lvl="8"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9pPr>
          </a:lstStyle>
          <a:p>
            <a:endParaRPr/>
          </a:p>
        </p:txBody>
      </p:sp>
      <p:sp>
        <p:nvSpPr>
          <p:cNvPr id="8" name="Google Shape;8;p1"/>
          <p:cNvSpPr txBox="1">
            <a:spLocks noGrp="1"/>
          </p:cNvSpPr>
          <p:nvPr>
            <p:ph type="body" idx="1"/>
          </p:nvPr>
        </p:nvSpPr>
        <p:spPr>
          <a:xfrm>
            <a:off x="913175" y="1746150"/>
            <a:ext cx="5944800" cy="26337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Raleway"/>
              <a:buChar char="╸"/>
              <a:defRPr sz="2400">
                <a:solidFill>
                  <a:schemeClr val="lt1"/>
                </a:solidFill>
                <a:latin typeface="Raleway"/>
                <a:ea typeface="Raleway"/>
                <a:cs typeface="Raleway"/>
                <a:sym typeface="Raleway"/>
              </a:defRPr>
            </a:lvl1pPr>
            <a:lvl2pPr marL="914400" lvl="1" indent="-381000" rtl="0">
              <a:spcBef>
                <a:spcPts val="0"/>
              </a:spcBef>
              <a:spcAft>
                <a:spcPts val="0"/>
              </a:spcAft>
              <a:buClr>
                <a:schemeClr val="lt2"/>
              </a:buClr>
              <a:buSzPts val="2400"/>
              <a:buFont typeface="Raleway"/>
              <a:buChar char="╶"/>
              <a:defRPr sz="2400">
                <a:solidFill>
                  <a:schemeClr val="lt1"/>
                </a:solidFill>
                <a:latin typeface="Raleway"/>
                <a:ea typeface="Raleway"/>
                <a:cs typeface="Raleway"/>
                <a:sym typeface="Raleway"/>
              </a:defRPr>
            </a:lvl2pPr>
            <a:lvl3pPr marL="1371600" lvl="2"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3pPr>
            <a:lvl4pPr marL="1828800" lvl="3"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4pPr>
            <a:lvl5pPr marL="2286000" lvl="4"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5pPr>
            <a:lvl6pPr marL="2743200" lvl="5"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6pPr>
            <a:lvl7pPr marL="3200400" lvl="6"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7pPr>
            <a:lvl8pPr marL="3657600" lvl="7"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8pPr>
            <a:lvl9pPr marL="4114800" lvl="8"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2141725564"/>
      </p:ext>
    </p:extLst>
  </p:cSld>
  <p:clrMap bg1="lt1" tx1="dk1" bg2="dk2" tx2="lt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2" r:id="rId7"/>
    <p:sldLayoutId id="2147483689" r:id="rId8"/>
    <p:sldLayoutId id="2147483690" r:id="rId9"/>
    <p:sldLayoutId id="2147483691"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8028" y="405611"/>
            <a:ext cx="6447501" cy="990600"/>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2548028" y="1568853"/>
            <a:ext cx="6447501" cy="291058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Oval 17">
            <a:extLst>
              <a:ext uri="{FF2B5EF4-FFF2-40B4-BE49-F238E27FC236}">
                <a16:creationId xmlns:a16="http://schemas.microsoft.com/office/drawing/2014/main" id="{0352CD77-1394-CD41-BFAB-6CCECDC26D09}"/>
              </a:ext>
            </a:extLst>
          </p:cNvPr>
          <p:cNvSpPr/>
          <p:nvPr userDrawn="1"/>
        </p:nvSpPr>
        <p:spPr>
          <a:xfrm>
            <a:off x="-320537" y="1953040"/>
            <a:ext cx="3391729" cy="3391729"/>
          </a:xfrm>
          <a:prstGeom prst="ellipse">
            <a:avLst/>
          </a:prstGeom>
          <a:solidFill>
            <a:srgbClr val="B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pic>
        <p:nvPicPr>
          <p:cNvPr id="19" name="Picture 18" descr="A city with tall buildings&#10;&#10;Description automatically generated with medium confidence">
            <a:extLst>
              <a:ext uri="{FF2B5EF4-FFF2-40B4-BE49-F238E27FC236}">
                <a16:creationId xmlns:a16="http://schemas.microsoft.com/office/drawing/2014/main" id="{944E4FC8-67CC-EC40-9604-303FA98B5F78}"/>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13170" t="5517" r="27034" b="5965"/>
          <a:stretch/>
        </p:blipFill>
        <p:spPr>
          <a:xfrm>
            <a:off x="-373959" y="1447801"/>
            <a:ext cx="2759351" cy="2759350"/>
          </a:xfrm>
          <a:prstGeom prst="ellipse">
            <a:avLst/>
          </a:prstGeom>
        </p:spPr>
      </p:pic>
      <p:pic>
        <p:nvPicPr>
          <p:cNvPr id="30" name="Graphic 29">
            <a:extLst>
              <a:ext uri="{FF2B5EF4-FFF2-40B4-BE49-F238E27FC236}">
                <a16:creationId xmlns:a16="http://schemas.microsoft.com/office/drawing/2014/main" id="{6A9516D3-887A-3546-A676-60F1FDD2885B}"/>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442792" y="3430065"/>
            <a:ext cx="4193208" cy="885889"/>
          </a:xfrm>
          <a:prstGeom prst="rect">
            <a:avLst/>
          </a:prstGeom>
        </p:spPr>
      </p:pic>
      <p:sp>
        <p:nvSpPr>
          <p:cNvPr id="31" name="Subtitle 2">
            <a:extLst>
              <a:ext uri="{FF2B5EF4-FFF2-40B4-BE49-F238E27FC236}">
                <a16:creationId xmlns:a16="http://schemas.microsoft.com/office/drawing/2014/main" id="{6202863A-DBE1-244D-9D7B-7C1B32DA5B1B}"/>
              </a:ext>
            </a:extLst>
          </p:cNvPr>
          <p:cNvSpPr txBox="1">
            <a:spLocks/>
          </p:cNvSpPr>
          <p:nvPr userDrawn="1"/>
        </p:nvSpPr>
        <p:spPr>
          <a:xfrm>
            <a:off x="4407983" y="4479432"/>
            <a:ext cx="3329654" cy="462169"/>
          </a:xfrm>
          <a:prstGeom prst="rect">
            <a:avLst/>
          </a:prstGeom>
        </p:spPr>
        <p:txBody>
          <a:bodyPr vert="horz" lIns="63710" tIns="31855" rIns="63710" bIns="31855"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GB" sz="1951" b="1" err="1">
                <a:solidFill>
                  <a:srgbClr val="BED000"/>
                </a:solidFill>
              </a:rPr>
              <a:t>www.osbornethomas.org</a:t>
            </a:r>
            <a:r>
              <a:rPr lang="en-GB" sz="1951" b="1">
                <a:solidFill>
                  <a:srgbClr val="BED000"/>
                </a:solidFill>
              </a:rPr>
              <a:t> </a:t>
            </a:r>
          </a:p>
        </p:txBody>
      </p:sp>
    </p:spTree>
    <p:extLst>
      <p:ext uri="{BB962C8B-B14F-4D97-AF65-F5344CB8AC3E}">
        <p14:creationId xmlns:p14="http://schemas.microsoft.com/office/powerpoint/2010/main" val="15410297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318566" rtl="0" eaLnBrk="1" latinLnBrk="0" hangingPunct="1">
        <a:spcBef>
          <a:spcPct val="0"/>
        </a:spcBef>
        <a:buNone/>
        <a:defRPr sz="250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8924" indent="-238924" algn="l" defTabSz="318566" rtl="0" eaLnBrk="1" latinLnBrk="0" hangingPunct="1">
        <a:spcBef>
          <a:spcPts val="697"/>
        </a:spcBef>
        <a:spcAft>
          <a:spcPts val="0"/>
        </a:spcAft>
        <a:buClr>
          <a:schemeClr val="accent1"/>
        </a:buClr>
        <a:buSzPct val="80000"/>
        <a:buFont typeface="Wingdings 3" charset="2"/>
        <a:buChar char=""/>
        <a:defRPr sz="1254" kern="1200">
          <a:solidFill>
            <a:schemeClr val="tx1">
              <a:lumMod val="75000"/>
              <a:lumOff val="25000"/>
            </a:schemeClr>
          </a:solidFill>
          <a:latin typeface="+mn-lt"/>
          <a:ea typeface="+mn-ea"/>
          <a:cs typeface="+mn-cs"/>
        </a:defRPr>
      </a:lvl1pPr>
      <a:lvl2pPr marL="517670" indent="-199104" algn="l" defTabSz="318566" rtl="0" eaLnBrk="1" latinLnBrk="0" hangingPunct="1">
        <a:spcBef>
          <a:spcPts val="697"/>
        </a:spcBef>
        <a:spcAft>
          <a:spcPts val="0"/>
        </a:spcAft>
        <a:buClr>
          <a:schemeClr val="accent1"/>
        </a:buClr>
        <a:buSzPct val="80000"/>
        <a:buFont typeface="Wingdings 3" charset="2"/>
        <a:buChar char=""/>
        <a:defRPr sz="1115" kern="1200">
          <a:solidFill>
            <a:schemeClr val="tx1">
              <a:lumMod val="75000"/>
              <a:lumOff val="25000"/>
            </a:schemeClr>
          </a:solidFill>
          <a:latin typeface="+mn-lt"/>
          <a:ea typeface="+mn-ea"/>
          <a:cs typeface="+mn-cs"/>
        </a:defRPr>
      </a:lvl2pPr>
      <a:lvl3pPr marL="796415" indent="-159283" algn="l" defTabSz="318566" rtl="0" eaLnBrk="1" latinLnBrk="0" hangingPunct="1">
        <a:spcBef>
          <a:spcPts val="697"/>
        </a:spcBef>
        <a:spcAft>
          <a:spcPts val="0"/>
        </a:spcAft>
        <a:buClr>
          <a:schemeClr val="accent1"/>
        </a:buClr>
        <a:buSzPct val="80000"/>
        <a:buFont typeface="Wingdings 3" charset="2"/>
        <a:buChar char=""/>
        <a:defRPr sz="976" kern="1200">
          <a:solidFill>
            <a:schemeClr val="tx1">
              <a:lumMod val="75000"/>
              <a:lumOff val="25000"/>
            </a:schemeClr>
          </a:solidFill>
          <a:latin typeface="+mn-lt"/>
          <a:ea typeface="+mn-ea"/>
          <a:cs typeface="+mn-cs"/>
        </a:defRPr>
      </a:lvl3pPr>
      <a:lvl4pPr marL="1114981" indent="-159283" algn="l" defTabSz="318566" rtl="0" eaLnBrk="1" latinLnBrk="0" hangingPunct="1">
        <a:spcBef>
          <a:spcPts val="697"/>
        </a:spcBef>
        <a:spcAft>
          <a:spcPts val="0"/>
        </a:spcAft>
        <a:buClr>
          <a:schemeClr val="accent1"/>
        </a:buClr>
        <a:buSzPct val="80000"/>
        <a:buFont typeface="Wingdings 3" charset="2"/>
        <a:buChar char=""/>
        <a:defRPr sz="836" kern="1200">
          <a:solidFill>
            <a:schemeClr val="tx1">
              <a:lumMod val="75000"/>
              <a:lumOff val="25000"/>
            </a:schemeClr>
          </a:solidFill>
          <a:latin typeface="+mn-lt"/>
          <a:ea typeface="+mn-ea"/>
          <a:cs typeface="+mn-cs"/>
        </a:defRPr>
      </a:lvl4pPr>
      <a:lvl5pPr marL="1433547" indent="-159283" algn="l" defTabSz="318566" rtl="0" eaLnBrk="1" latinLnBrk="0" hangingPunct="1">
        <a:spcBef>
          <a:spcPts val="697"/>
        </a:spcBef>
        <a:spcAft>
          <a:spcPts val="0"/>
        </a:spcAft>
        <a:buClr>
          <a:schemeClr val="accent1"/>
        </a:buClr>
        <a:buSzPct val="80000"/>
        <a:buFont typeface="Wingdings 3" charset="2"/>
        <a:buChar char=""/>
        <a:defRPr sz="836" kern="1200">
          <a:solidFill>
            <a:schemeClr val="tx1">
              <a:lumMod val="75000"/>
              <a:lumOff val="25000"/>
            </a:schemeClr>
          </a:solidFill>
          <a:latin typeface="+mn-lt"/>
          <a:ea typeface="+mn-ea"/>
          <a:cs typeface="+mn-cs"/>
        </a:defRPr>
      </a:lvl5pPr>
      <a:lvl6pPr marL="1752113" indent="-159283" algn="l" defTabSz="318566" rtl="0" eaLnBrk="1" latinLnBrk="0" hangingPunct="1">
        <a:spcBef>
          <a:spcPts val="697"/>
        </a:spcBef>
        <a:spcAft>
          <a:spcPts val="0"/>
        </a:spcAft>
        <a:buClr>
          <a:schemeClr val="accent1"/>
        </a:buClr>
        <a:buSzPct val="80000"/>
        <a:buFont typeface="Wingdings 3" charset="2"/>
        <a:buChar char=""/>
        <a:defRPr sz="836" kern="1200">
          <a:solidFill>
            <a:schemeClr val="tx1">
              <a:lumMod val="75000"/>
              <a:lumOff val="25000"/>
            </a:schemeClr>
          </a:solidFill>
          <a:latin typeface="+mn-lt"/>
          <a:ea typeface="+mn-ea"/>
          <a:cs typeface="+mn-cs"/>
        </a:defRPr>
      </a:lvl6pPr>
      <a:lvl7pPr marL="2070679" indent="-159283" algn="l" defTabSz="318566" rtl="0" eaLnBrk="1" latinLnBrk="0" hangingPunct="1">
        <a:spcBef>
          <a:spcPts val="697"/>
        </a:spcBef>
        <a:spcAft>
          <a:spcPts val="0"/>
        </a:spcAft>
        <a:buClr>
          <a:schemeClr val="accent1"/>
        </a:buClr>
        <a:buSzPct val="80000"/>
        <a:buFont typeface="Wingdings 3" charset="2"/>
        <a:buChar char=""/>
        <a:defRPr sz="836" kern="1200">
          <a:solidFill>
            <a:schemeClr val="tx1">
              <a:lumMod val="75000"/>
              <a:lumOff val="25000"/>
            </a:schemeClr>
          </a:solidFill>
          <a:latin typeface="+mn-lt"/>
          <a:ea typeface="+mn-ea"/>
          <a:cs typeface="+mn-cs"/>
        </a:defRPr>
      </a:lvl7pPr>
      <a:lvl8pPr marL="2389245" indent="-159283" algn="l" defTabSz="318566" rtl="0" eaLnBrk="1" latinLnBrk="0" hangingPunct="1">
        <a:spcBef>
          <a:spcPts val="697"/>
        </a:spcBef>
        <a:spcAft>
          <a:spcPts val="0"/>
        </a:spcAft>
        <a:buClr>
          <a:schemeClr val="accent1"/>
        </a:buClr>
        <a:buSzPct val="80000"/>
        <a:buFont typeface="Wingdings 3" charset="2"/>
        <a:buChar char=""/>
        <a:defRPr sz="836" kern="1200">
          <a:solidFill>
            <a:schemeClr val="tx1">
              <a:lumMod val="75000"/>
              <a:lumOff val="25000"/>
            </a:schemeClr>
          </a:solidFill>
          <a:latin typeface="+mn-lt"/>
          <a:ea typeface="+mn-ea"/>
          <a:cs typeface="+mn-cs"/>
        </a:defRPr>
      </a:lvl8pPr>
      <a:lvl9pPr marL="2707811" indent="-159283" algn="l" defTabSz="318566" rtl="0" eaLnBrk="1" latinLnBrk="0" hangingPunct="1">
        <a:spcBef>
          <a:spcPts val="697"/>
        </a:spcBef>
        <a:spcAft>
          <a:spcPts val="0"/>
        </a:spcAft>
        <a:buClr>
          <a:schemeClr val="accent1"/>
        </a:buClr>
        <a:buSzPct val="80000"/>
        <a:buFont typeface="Wingdings 3" charset="2"/>
        <a:buChar char=""/>
        <a:defRPr sz="836" kern="1200">
          <a:solidFill>
            <a:schemeClr val="tx1">
              <a:lumMod val="75000"/>
              <a:lumOff val="25000"/>
            </a:schemeClr>
          </a:solidFill>
          <a:latin typeface="+mn-lt"/>
          <a:ea typeface="+mn-ea"/>
          <a:cs typeface="+mn-cs"/>
        </a:defRPr>
      </a:lvl9pPr>
    </p:bodyStyle>
    <p:otherStyle>
      <a:defPPr>
        <a:defRPr lang="en-US"/>
      </a:defPPr>
      <a:lvl1pPr marL="0" algn="l" defTabSz="318566" rtl="0" eaLnBrk="1" latinLnBrk="0" hangingPunct="1">
        <a:defRPr sz="1254" kern="1200">
          <a:solidFill>
            <a:schemeClr val="tx1"/>
          </a:solidFill>
          <a:latin typeface="+mn-lt"/>
          <a:ea typeface="+mn-ea"/>
          <a:cs typeface="+mn-cs"/>
        </a:defRPr>
      </a:lvl1pPr>
      <a:lvl2pPr marL="318566" algn="l" defTabSz="318566" rtl="0" eaLnBrk="1" latinLnBrk="0" hangingPunct="1">
        <a:defRPr sz="1254" kern="1200">
          <a:solidFill>
            <a:schemeClr val="tx1"/>
          </a:solidFill>
          <a:latin typeface="+mn-lt"/>
          <a:ea typeface="+mn-ea"/>
          <a:cs typeface="+mn-cs"/>
        </a:defRPr>
      </a:lvl2pPr>
      <a:lvl3pPr marL="637132" algn="l" defTabSz="318566" rtl="0" eaLnBrk="1" latinLnBrk="0" hangingPunct="1">
        <a:defRPr sz="1254" kern="1200">
          <a:solidFill>
            <a:schemeClr val="tx1"/>
          </a:solidFill>
          <a:latin typeface="+mn-lt"/>
          <a:ea typeface="+mn-ea"/>
          <a:cs typeface="+mn-cs"/>
        </a:defRPr>
      </a:lvl3pPr>
      <a:lvl4pPr marL="955698" algn="l" defTabSz="318566" rtl="0" eaLnBrk="1" latinLnBrk="0" hangingPunct="1">
        <a:defRPr sz="1254" kern="1200">
          <a:solidFill>
            <a:schemeClr val="tx1"/>
          </a:solidFill>
          <a:latin typeface="+mn-lt"/>
          <a:ea typeface="+mn-ea"/>
          <a:cs typeface="+mn-cs"/>
        </a:defRPr>
      </a:lvl4pPr>
      <a:lvl5pPr marL="1274264" algn="l" defTabSz="318566" rtl="0" eaLnBrk="1" latinLnBrk="0" hangingPunct="1">
        <a:defRPr sz="1254" kern="1200">
          <a:solidFill>
            <a:schemeClr val="tx1"/>
          </a:solidFill>
          <a:latin typeface="+mn-lt"/>
          <a:ea typeface="+mn-ea"/>
          <a:cs typeface="+mn-cs"/>
        </a:defRPr>
      </a:lvl5pPr>
      <a:lvl6pPr marL="1592830" algn="l" defTabSz="318566" rtl="0" eaLnBrk="1" latinLnBrk="0" hangingPunct="1">
        <a:defRPr sz="1254" kern="1200">
          <a:solidFill>
            <a:schemeClr val="tx1"/>
          </a:solidFill>
          <a:latin typeface="+mn-lt"/>
          <a:ea typeface="+mn-ea"/>
          <a:cs typeface="+mn-cs"/>
        </a:defRPr>
      </a:lvl6pPr>
      <a:lvl7pPr marL="1911397" algn="l" defTabSz="318566" rtl="0" eaLnBrk="1" latinLnBrk="0" hangingPunct="1">
        <a:defRPr sz="1254" kern="1200">
          <a:solidFill>
            <a:schemeClr val="tx1"/>
          </a:solidFill>
          <a:latin typeface="+mn-lt"/>
          <a:ea typeface="+mn-ea"/>
          <a:cs typeface="+mn-cs"/>
        </a:defRPr>
      </a:lvl7pPr>
      <a:lvl8pPr marL="2229962" algn="l" defTabSz="318566" rtl="0" eaLnBrk="1" latinLnBrk="0" hangingPunct="1">
        <a:defRPr sz="1254" kern="1200">
          <a:solidFill>
            <a:schemeClr val="tx1"/>
          </a:solidFill>
          <a:latin typeface="+mn-lt"/>
          <a:ea typeface="+mn-ea"/>
          <a:cs typeface="+mn-cs"/>
        </a:defRPr>
      </a:lvl8pPr>
      <a:lvl9pPr marL="2548528" algn="l" defTabSz="318566" rtl="0" eaLnBrk="1" latinLnBrk="0" hangingPunct="1">
        <a:defRPr sz="12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hyperlink" Target="mailto:team@livemoreofflin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www.livemoreoffline.com/" TargetMode="External"/><Relationship Id="rId2" Type="http://schemas.openxmlformats.org/officeDocument/2006/relationships/image" Target="../media/image5.jpg"/><Relationship Id="rId1" Type="http://schemas.openxmlformats.org/officeDocument/2006/relationships/slideLayout" Target="../slideLayouts/slideLayout14.xml"/><Relationship Id="rId6" Type="http://schemas.openxmlformats.org/officeDocument/2006/relationships/hyperlink" Target="mailto:team@livemoreoffline.com"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osbornethomas.org/"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www.osbornethomas.org/"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contact@gmgoodemploymentcharter.co.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gmgoodemploymentcharter.co.uk/get-involved/supporter-registration-for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sign with white text&#10;&#10;Description automatically generated">
            <a:extLst>
              <a:ext uri="{FF2B5EF4-FFF2-40B4-BE49-F238E27FC236}">
                <a16:creationId xmlns:a16="http://schemas.microsoft.com/office/drawing/2014/main" id="{58F99263-EF68-499D-92D4-BD934511A7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00125" y="182284"/>
            <a:ext cx="3274475" cy="2333625"/>
          </a:xfrm>
          <a:prstGeom prst="rect">
            <a:avLst/>
          </a:prstGeom>
        </p:spPr>
      </p:pic>
      <p:sp>
        <p:nvSpPr>
          <p:cNvPr id="3" name="TextBox 2">
            <a:extLst>
              <a:ext uri="{FF2B5EF4-FFF2-40B4-BE49-F238E27FC236}">
                <a16:creationId xmlns:a16="http://schemas.microsoft.com/office/drawing/2014/main" id="{8CC18CDF-CFC4-4545-914D-82EB19AB442A}"/>
              </a:ext>
            </a:extLst>
          </p:cNvPr>
          <p:cNvSpPr txBox="1"/>
          <p:nvPr/>
        </p:nvSpPr>
        <p:spPr>
          <a:xfrm>
            <a:off x="167524" y="4334675"/>
            <a:ext cx="1172665"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Supported by</a:t>
            </a:r>
          </a:p>
        </p:txBody>
      </p:sp>
      <p:sp>
        <p:nvSpPr>
          <p:cNvPr id="4" name="Google Shape;13;p2">
            <a:extLst>
              <a:ext uri="{FF2B5EF4-FFF2-40B4-BE49-F238E27FC236}">
                <a16:creationId xmlns:a16="http://schemas.microsoft.com/office/drawing/2014/main" id="{A21444D7-ED83-4B26-878F-D1CD505F1D42}"/>
              </a:ext>
            </a:extLst>
          </p:cNvPr>
          <p:cNvSpPr/>
          <p:nvPr/>
        </p:nvSpPr>
        <p:spPr>
          <a:xfrm flipH="1">
            <a:off x="4930726" y="4128867"/>
            <a:ext cx="4213274" cy="1014633"/>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400" b="0">
              <a:solidFill>
                <a:schemeClr val="bg1"/>
              </a:solidFill>
              <a:latin typeface="Red Hat Display" panose="020B0604020202020204" charset="0"/>
            </a:endParaRPr>
          </a:p>
        </p:txBody>
      </p:sp>
      <p:sp>
        <p:nvSpPr>
          <p:cNvPr id="5" name="TextBox 4">
            <a:extLst>
              <a:ext uri="{FF2B5EF4-FFF2-40B4-BE49-F238E27FC236}">
                <a16:creationId xmlns:a16="http://schemas.microsoft.com/office/drawing/2014/main" id="{2C38F976-D261-ADFB-E3FD-9B030E4462EA}"/>
              </a:ext>
            </a:extLst>
          </p:cNvPr>
          <p:cNvSpPr txBox="1"/>
          <p:nvPr/>
        </p:nvSpPr>
        <p:spPr>
          <a:xfrm>
            <a:off x="167524" y="687774"/>
            <a:ext cx="5668330" cy="1569660"/>
          </a:xfrm>
          <a:prstGeom prst="rect">
            <a:avLst/>
          </a:prstGeom>
          <a:noFill/>
        </p:spPr>
        <p:txBody>
          <a:bodyPr wrap="square" rtlCol="0">
            <a:spAutoFit/>
          </a:bodyPr>
          <a:lstStyle/>
          <a:p>
            <a:r>
              <a:rPr lang="en-GB" sz="2800" b="1" dirty="0">
                <a:solidFill>
                  <a:srgbClr val="1E3D74"/>
                </a:solidFill>
                <a:latin typeface="Red Hat Display" panose="020B0604020202020204" charset="0"/>
              </a:rPr>
              <a:t>The Good Practice Power Hour:</a:t>
            </a:r>
          </a:p>
          <a:p>
            <a:r>
              <a:rPr lang="en-GB" sz="1800" b="1" dirty="0">
                <a:solidFill>
                  <a:srgbClr val="1E3D74"/>
                </a:solidFill>
                <a:latin typeface="Red Hat Display" panose="020B0604020202020204" charset="0"/>
              </a:rPr>
              <a:t>Health and Wellbeing</a:t>
            </a:r>
          </a:p>
          <a:p>
            <a:r>
              <a:rPr lang="en-GB" sz="1800" b="1" dirty="0">
                <a:solidFill>
                  <a:srgbClr val="1E3D74"/>
                </a:solidFill>
                <a:latin typeface="Red Hat Display" panose="020B0604020202020204" charset="0"/>
              </a:rPr>
              <a:t>Recruitment</a:t>
            </a:r>
          </a:p>
          <a:p>
            <a:endParaRPr lang="en-GB" sz="1600" dirty="0">
              <a:solidFill>
                <a:srgbClr val="1E3D74"/>
              </a:solidFill>
              <a:latin typeface="Red Hat Display" panose="020B0604020202020204" charset="0"/>
            </a:endParaRPr>
          </a:p>
          <a:p>
            <a:r>
              <a:rPr lang="en-GB" sz="1600" dirty="0">
                <a:solidFill>
                  <a:srgbClr val="1E3D74"/>
                </a:solidFill>
                <a:latin typeface="Red Hat Display" panose="020B0604020202020204" charset="0"/>
              </a:rPr>
              <a:t>Thursday 28 September 2023</a:t>
            </a:r>
          </a:p>
        </p:txBody>
      </p:sp>
      <p:sp>
        <p:nvSpPr>
          <p:cNvPr id="6" name="TextBox 5">
            <a:extLst>
              <a:ext uri="{FF2B5EF4-FFF2-40B4-BE49-F238E27FC236}">
                <a16:creationId xmlns:a16="http://schemas.microsoft.com/office/drawing/2014/main" id="{CB36BED3-636F-404D-2EB4-C5A2E8D0E633}"/>
              </a:ext>
            </a:extLst>
          </p:cNvPr>
          <p:cNvSpPr txBox="1"/>
          <p:nvPr/>
        </p:nvSpPr>
        <p:spPr>
          <a:xfrm>
            <a:off x="5120349" y="4196175"/>
            <a:ext cx="3834025" cy="923330"/>
          </a:xfrm>
          <a:prstGeom prst="rect">
            <a:avLst/>
          </a:prstGeom>
          <a:noFill/>
        </p:spPr>
        <p:txBody>
          <a:bodyPr wrap="square" rtlCol="0">
            <a:spAutoFit/>
          </a:bodyPr>
          <a:lstStyle/>
          <a:p>
            <a:r>
              <a:rPr lang="en-GB" sz="1200" b="1" u="sng" dirty="0">
                <a:solidFill>
                  <a:srgbClr val="1E3D74"/>
                </a:solidFill>
                <a:latin typeface="+mn-lt"/>
              </a:rPr>
              <a:t>Speakers</a:t>
            </a:r>
          </a:p>
          <a:p>
            <a:r>
              <a:rPr lang="en-GB" sz="1000" dirty="0">
                <a:solidFill>
                  <a:srgbClr val="1E3D74"/>
                </a:solidFill>
                <a:latin typeface="+mn-lt"/>
              </a:rPr>
              <a:t>Alessandra La Via	</a:t>
            </a:r>
            <a:r>
              <a:rPr lang="en-GB" sz="1000" b="1" dirty="0">
                <a:solidFill>
                  <a:srgbClr val="1E3D74"/>
                </a:solidFill>
                <a:latin typeface="+mn-lt"/>
              </a:rPr>
              <a:t>Live More Offline </a:t>
            </a:r>
          </a:p>
          <a:p>
            <a:r>
              <a:rPr lang="en-GB" sz="1000" dirty="0">
                <a:solidFill>
                  <a:srgbClr val="1E3D74"/>
                </a:solidFill>
                <a:latin typeface="+mn-lt"/>
              </a:rPr>
              <a:t>Kate Thomas		</a:t>
            </a:r>
            <a:r>
              <a:rPr lang="en-GB" sz="1000" b="1" dirty="0">
                <a:solidFill>
                  <a:srgbClr val="1E3D74"/>
                </a:solidFill>
                <a:latin typeface="+mn-lt"/>
              </a:rPr>
              <a:t>Osborne Thomas</a:t>
            </a:r>
          </a:p>
          <a:p>
            <a:r>
              <a:rPr lang="en-GB" sz="1000" dirty="0">
                <a:solidFill>
                  <a:srgbClr val="1E3D74"/>
                </a:solidFill>
                <a:latin typeface="+mn-lt"/>
              </a:rPr>
              <a:t>Alexia Rhodes		</a:t>
            </a:r>
            <a:r>
              <a:rPr lang="en-GB" sz="1000" b="1" dirty="0">
                <a:solidFill>
                  <a:srgbClr val="1E3D74"/>
                </a:solidFill>
                <a:latin typeface="+mn-lt"/>
              </a:rPr>
              <a:t>Good Employment Charter</a:t>
            </a:r>
          </a:p>
          <a:p>
            <a:endParaRPr lang="en-GB" sz="1200" b="1" dirty="0">
              <a:solidFill>
                <a:srgbClr val="1E3D74"/>
              </a:solidFill>
              <a:latin typeface="Red Hat Display" panose="020B0604020202020204" charset="0"/>
            </a:endParaRPr>
          </a:p>
        </p:txBody>
      </p:sp>
    </p:spTree>
    <p:extLst>
      <p:ext uri="{BB962C8B-B14F-4D97-AF65-F5344CB8AC3E}">
        <p14:creationId xmlns:p14="http://schemas.microsoft.com/office/powerpoint/2010/main" val="3941598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61020" y="-8953"/>
            <a:ext cx="7083266" cy="5162550"/>
            <a:chOff x="2748026" y="-11937"/>
            <a:chExt cx="9444355" cy="6883400"/>
          </a:xfrm>
        </p:grpSpPr>
        <p:sp>
          <p:nvSpPr>
            <p:cNvPr id="3" name="object 3"/>
            <p:cNvSpPr/>
            <p:nvPr/>
          </p:nvSpPr>
          <p:spPr>
            <a:xfrm>
              <a:off x="4011168" y="0"/>
              <a:ext cx="8181340" cy="6858000"/>
            </a:xfrm>
            <a:custGeom>
              <a:avLst/>
              <a:gdLst/>
              <a:ahLst/>
              <a:cxnLst/>
              <a:rect l="l" t="t" r="r" b="b"/>
              <a:pathLst>
                <a:path w="8181340" h="6858000">
                  <a:moveTo>
                    <a:pt x="8180832" y="0"/>
                  </a:moveTo>
                  <a:lnTo>
                    <a:pt x="0" y="0"/>
                  </a:lnTo>
                  <a:lnTo>
                    <a:pt x="0" y="6858000"/>
                  </a:lnTo>
                  <a:lnTo>
                    <a:pt x="8180832" y="6858000"/>
                  </a:lnTo>
                  <a:lnTo>
                    <a:pt x="8180832" y="0"/>
                  </a:lnTo>
                  <a:close/>
                </a:path>
              </a:pathLst>
            </a:custGeom>
            <a:solidFill>
              <a:srgbClr val="E9EBF7"/>
            </a:solidFill>
          </p:spPr>
          <p:txBody>
            <a:bodyPr wrap="square" lIns="0" tIns="0" rIns="0" bIns="0" rtlCol="0"/>
            <a:lstStyle/>
            <a:p>
              <a:endParaRPr sz="1050"/>
            </a:p>
          </p:txBody>
        </p:sp>
        <p:sp>
          <p:nvSpPr>
            <p:cNvPr id="4" name="object 4"/>
            <p:cNvSpPr/>
            <p:nvPr/>
          </p:nvSpPr>
          <p:spPr>
            <a:xfrm>
              <a:off x="2760726" y="762"/>
              <a:ext cx="2702560" cy="6858000"/>
            </a:xfrm>
            <a:custGeom>
              <a:avLst/>
              <a:gdLst/>
              <a:ahLst/>
              <a:cxnLst/>
              <a:rect l="l" t="t" r="r" b="b"/>
              <a:pathLst>
                <a:path w="2702560" h="6858000">
                  <a:moveTo>
                    <a:pt x="1351026" y="0"/>
                  </a:moveTo>
                  <a:lnTo>
                    <a:pt x="0" y="0"/>
                  </a:lnTo>
                  <a:lnTo>
                    <a:pt x="0" y="6857999"/>
                  </a:lnTo>
                  <a:lnTo>
                    <a:pt x="1351026" y="6857999"/>
                  </a:lnTo>
                  <a:lnTo>
                    <a:pt x="1377612" y="6857348"/>
                  </a:lnTo>
                  <a:lnTo>
                    <a:pt x="1430406" y="6852178"/>
                  </a:lnTo>
                  <a:lnTo>
                    <a:pt x="1482663" y="6841929"/>
                  </a:lnTo>
                  <a:lnTo>
                    <a:pt x="1534346" y="6826697"/>
                  </a:lnTo>
                  <a:lnTo>
                    <a:pt x="1585418" y="6806576"/>
                  </a:lnTo>
                  <a:lnTo>
                    <a:pt x="1635839" y="6781663"/>
                  </a:lnTo>
                  <a:lnTo>
                    <a:pt x="1685574" y="6752052"/>
                  </a:lnTo>
                  <a:lnTo>
                    <a:pt x="1734585" y="6717838"/>
                  </a:lnTo>
                  <a:lnTo>
                    <a:pt x="1782834" y="6679118"/>
                  </a:lnTo>
                  <a:lnTo>
                    <a:pt x="1830283" y="6635985"/>
                  </a:lnTo>
                  <a:lnTo>
                    <a:pt x="1876895" y="6588537"/>
                  </a:lnTo>
                  <a:lnTo>
                    <a:pt x="1922632" y="6536867"/>
                  </a:lnTo>
                  <a:lnTo>
                    <a:pt x="1967457" y="6481070"/>
                  </a:lnTo>
                  <a:lnTo>
                    <a:pt x="2011333" y="6421244"/>
                  </a:lnTo>
                  <a:lnTo>
                    <a:pt x="2054221" y="6357482"/>
                  </a:lnTo>
                  <a:lnTo>
                    <a:pt x="2075283" y="6324155"/>
                  </a:lnTo>
                  <a:lnTo>
                    <a:pt x="2096084" y="6289879"/>
                  </a:lnTo>
                  <a:lnTo>
                    <a:pt x="2116620" y="6254668"/>
                  </a:lnTo>
                  <a:lnTo>
                    <a:pt x="2136885" y="6218532"/>
                  </a:lnTo>
                  <a:lnTo>
                    <a:pt x="2156875" y="6181484"/>
                  </a:lnTo>
                  <a:lnTo>
                    <a:pt x="2176586" y="6143536"/>
                  </a:lnTo>
                  <a:lnTo>
                    <a:pt x="2196012" y="6104699"/>
                  </a:lnTo>
                  <a:lnTo>
                    <a:pt x="2215150" y="6064985"/>
                  </a:lnTo>
                  <a:lnTo>
                    <a:pt x="2233993" y="6024406"/>
                  </a:lnTo>
                  <a:lnTo>
                    <a:pt x="2252538" y="5982975"/>
                  </a:lnTo>
                  <a:lnTo>
                    <a:pt x="2270780" y="5940703"/>
                  </a:lnTo>
                  <a:lnTo>
                    <a:pt x="2288714" y="5897602"/>
                  </a:lnTo>
                  <a:lnTo>
                    <a:pt x="2306335" y="5853683"/>
                  </a:lnTo>
                  <a:lnTo>
                    <a:pt x="2323640" y="5808960"/>
                  </a:lnTo>
                  <a:lnTo>
                    <a:pt x="2340622" y="5763443"/>
                  </a:lnTo>
                  <a:lnTo>
                    <a:pt x="2357278" y="5717144"/>
                  </a:lnTo>
                  <a:lnTo>
                    <a:pt x="2373602" y="5670077"/>
                  </a:lnTo>
                  <a:lnTo>
                    <a:pt x="2389590" y="5622251"/>
                  </a:lnTo>
                  <a:lnTo>
                    <a:pt x="2405238" y="5573680"/>
                  </a:lnTo>
                  <a:lnTo>
                    <a:pt x="2420540" y="5524376"/>
                  </a:lnTo>
                  <a:lnTo>
                    <a:pt x="2435493" y="5474349"/>
                  </a:lnTo>
                  <a:lnTo>
                    <a:pt x="2450090" y="5423613"/>
                  </a:lnTo>
                  <a:lnTo>
                    <a:pt x="2464328" y="5372178"/>
                  </a:lnTo>
                  <a:lnTo>
                    <a:pt x="2478202" y="5320058"/>
                  </a:lnTo>
                  <a:lnTo>
                    <a:pt x="2491707" y="5267263"/>
                  </a:lnTo>
                  <a:lnTo>
                    <a:pt x="2504838" y="5213806"/>
                  </a:lnTo>
                  <a:lnTo>
                    <a:pt x="2517591" y="5159699"/>
                  </a:lnTo>
                  <a:lnTo>
                    <a:pt x="2529961" y="5104953"/>
                  </a:lnTo>
                  <a:lnTo>
                    <a:pt x="2541944" y="5049581"/>
                  </a:lnTo>
                  <a:lnTo>
                    <a:pt x="2553534" y="4993594"/>
                  </a:lnTo>
                  <a:lnTo>
                    <a:pt x="2564727" y="4937004"/>
                  </a:lnTo>
                  <a:lnTo>
                    <a:pt x="2575519" y="4879823"/>
                  </a:lnTo>
                  <a:lnTo>
                    <a:pt x="2585904" y="4822064"/>
                  </a:lnTo>
                  <a:lnTo>
                    <a:pt x="2595878" y="4763738"/>
                  </a:lnTo>
                  <a:lnTo>
                    <a:pt x="2605436" y="4704856"/>
                  </a:lnTo>
                  <a:lnTo>
                    <a:pt x="2614573" y="4645431"/>
                  </a:lnTo>
                  <a:lnTo>
                    <a:pt x="2623286" y="4585475"/>
                  </a:lnTo>
                  <a:lnTo>
                    <a:pt x="2631568" y="4525000"/>
                  </a:lnTo>
                  <a:lnTo>
                    <a:pt x="2639416" y="4464017"/>
                  </a:lnTo>
                  <a:lnTo>
                    <a:pt x="2646825" y="4402539"/>
                  </a:lnTo>
                  <a:lnTo>
                    <a:pt x="2653790" y="4340577"/>
                  </a:lnTo>
                  <a:lnTo>
                    <a:pt x="2660306" y="4278144"/>
                  </a:lnTo>
                  <a:lnTo>
                    <a:pt x="2666369" y="4215250"/>
                  </a:lnTo>
                  <a:lnTo>
                    <a:pt x="2671973" y="4151909"/>
                  </a:lnTo>
                  <a:lnTo>
                    <a:pt x="2677115" y="4088132"/>
                  </a:lnTo>
                  <a:lnTo>
                    <a:pt x="2681790" y="4023930"/>
                  </a:lnTo>
                  <a:lnTo>
                    <a:pt x="2685992" y="3959317"/>
                  </a:lnTo>
                  <a:lnTo>
                    <a:pt x="2689718" y="3894303"/>
                  </a:lnTo>
                  <a:lnTo>
                    <a:pt x="2692962" y="3828901"/>
                  </a:lnTo>
                  <a:lnTo>
                    <a:pt x="2695720" y="3763122"/>
                  </a:lnTo>
                  <a:lnTo>
                    <a:pt x="2697987" y="3696979"/>
                  </a:lnTo>
                  <a:lnTo>
                    <a:pt x="2699758" y="3630483"/>
                  </a:lnTo>
                  <a:lnTo>
                    <a:pt x="2701029" y="3563647"/>
                  </a:lnTo>
                  <a:lnTo>
                    <a:pt x="2701795" y="3496482"/>
                  </a:lnTo>
                  <a:lnTo>
                    <a:pt x="2702052" y="3429000"/>
                  </a:lnTo>
                  <a:lnTo>
                    <a:pt x="2701795" y="3361517"/>
                  </a:lnTo>
                  <a:lnTo>
                    <a:pt x="2701029" y="3294352"/>
                  </a:lnTo>
                  <a:lnTo>
                    <a:pt x="2699758" y="3227516"/>
                  </a:lnTo>
                  <a:lnTo>
                    <a:pt x="2697987" y="3161020"/>
                  </a:lnTo>
                  <a:lnTo>
                    <a:pt x="2695720" y="3094877"/>
                  </a:lnTo>
                  <a:lnTo>
                    <a:pt x="2692962" y="3029098"/>
                  </a:lnTo>
                  <a:lnTo>
                    <a:pt x="2689718" y="2963696"/>
                  </a:lnTo>
                  <a:lnTo>
                    <a:pt x="2685992" y="2898682"/>
                  </a:lnTo>
                  <a:lnTo>
                    <a:pt x="2681790" y="2834069"/>
                  </a:lnTo>
                  <a:lnTo>
                    <a:pt x="2677115" y="2769867"/>
                  </a:lnTo>
                  <a:lnTo>
                    <a:pt x="2671973" y="2706090"/>
                  </a:lnTo>
                  <a:lnTo>
                    <a:pt x="2666369" y="2642749"/>
                  </a:lnTo>
                  <a:lnTo>
                    <a:pt x="2660306" y="2579855"/>
                  </a:lnTo>
                  <a:lnTo>
                    <a:pt x="2653790" y="2517422"/>
                  </a:lnTo>
                  <a:lnTo>
                    <a:pt x="2646825" y="2455460"/>
                  </a:lnTo>
                  <a:lnTo>
                    <a:pt x="2639416" y="2393982"/>
                  </a:lnTo>
                  <a:lnTo>
                    <a:pt x="2631568" y="2332999"/>
                  </a:lnTo>
                  <a:lnTo>
                    <a:pt x="2623286" y="2272523"/>
                  </a:lnTo>
                  <a:lnTo>
                    <a:pt x="2614573" y="2212567"/>
                  </a:lnTo>
                  <a:lnTo>
                    <a:pt x="2605436" y="2153143"/>
                  </a:lnTo>
                  <a:lnTo>
                    <a:pt x="2595878" y="2094261"/>
                  </a:lnTo>
                  <a:lnTo>
                    <a:pt x="2585904" y="2035935"/>
                  </a:lnTo>
                  <a:lnTo>
                    <a:pt x="2575519" y="1978175"/>
                  </a:lnTo>
                  <a:lnTo>
                    <a:pt x="2564727" y="1920995"/>
                  </a:lnTo>
                  <a:lnTo>
                    <a:pt x="2553534" y="1864405"/>
                  </a:lnTo>
                  <a:lnTo>
                    <a:pt x="2541944" y="1808418"/>
                  </a:lnTo>
                  <a:lnTo>
                    <a:pt x="2529961" y="1753046"/>
                  </a:lnTo>
                  <a:lnTo>
                    <a:pt x="2517591" y="1698300"/>
                  </a:lnTo>
                  <a:lnTo>
                    <a:pt x="2504838" y="1644193"/>
                  </a:lnTo>
                  <a:lnTo>
                    <a:pt x="2491707" y="1590736"/>
                  </a:lnTo>
                  <a:lnTo>
                    <a:pt x="2478202" y="1537941"/>
                  </a:lnTo>
                  <a:lnTo>
                    <a:pt x="2464328" y="1485820"/>
                  </a:lnTo>
                  <a:lnTo>
                    <a:pt x="2450090" y="1434386"/>
                  </a:lnTo>
                  <a:lnTo>
                    <a:pt x="2435493" y="1383649"/>
                  </a:lnTo>
                  <a:lnTo>
                    <a:pt x="2420540" y="1333623"/>
                  </a:lnTo>
                  <a:lnTo>
                    <a:pt x="2405238" y="1284318"/>
                  </a:lnTo>
                  <a:lnTo>
                    <a:pt x="2389590" y="1235747"/>
                  </a:lnTo>
                  <a:lnTo>
                    <a:pt x="2373602" y="1187922"/>
                  </a:lnTo>
                  <a:lnTo>
                    <a:pt x="2357278" y="1140854"/>
                  </a:lnTo>
                  <a:lnTo>
                    <a:pt x="2340622" y="1094556"/>
                  </a:lnTo>
                  <a:lnTo>
                    <a:pt x="2323640" y="1049039"/>
                  </a:lnTo>
                  <a:lnTo>
                    <a:pt x="2306335" y="1004316"/>
                  </a:lnTo>
                  <a:lnTo>
                    <a:pt x="2288714" y="960397"/>
                  </a:lnTo>
                  <a:lnTo>
                    <a:pt x="2270780" y="917296"/>
                  </a:lnTo>
                  <a:lnTo>
                    <a:pt x="2252538" y="875023"/>
                  </a:lnTo>
                  <a:lnTo>
                    <a:pt x="2233993" y="833592"/>
                  </a:lnTo>
                  <a:lnTo>
                    <a:pt x="2215150" y="793014"/>
                  </a:lnTo>
                  <a:lnTo>
                    <a:pt x="2196012" y="753300"/>
                  </a:lnTo>
                  <a:lnTo>
                    <a:pt x="2176586" y="714463"/>
                  </a:lnTo>
                  <a:lnTo>
                    <a:pt x="2156875" y="676514"/>
                  </a:lnTo>
                  <a:lnTo>
                    <a:pt x="2136885" y="639466"/>
                  </a:lnTo>
                  <a:lnTo>
                    <a:pt x="2116620" y="603330"/>
                  </a:lnTo>
                  <a:lnTo>
                    <a:pt x="2096084" y="568119"/>
                  </a:lnTo>
                  <a:lnTo>
                    <a:pt x="2075283" y="533844"/>
                  </a:lnTo>
                  <a:lnTo>
                    <a:pt x="2054221" y="500517"/>
                  </a:lnTo>
                  <a:lnTo>
                    <a:pt x="2032903" y="468150"/>
                  </a:lnTo>
                  <a:lnTo>
                    <a:pt x="1989516" y="406343"/>
                  </a:lnTo>
                  <a:lnTo>
                    <a:pt x="1945161" y="348520"/>
                  </a:lnTo>
                  <a:lnTo>
                    <a:pt x="1899875" y="294775"/>
                  </a:lnTo>
                  <a:lnTo>
                    <a:pt x="1853696" y="245204"/>
                  </a:lnTo>
                  <a:lnTo>
                    <a:pt x="1806661" y="199901"/>
                  </a:lnTo>
                  <a:lnTo>
                    <a:pt x="1758807" y="158963"/>
                  </a:lnTo>
                  <a:lnTo>
                    <a:pt x="1710173" y="122484"/>
                  </a:lnTo>
                  <a:lnTo>
                    <a:pt x="1660795" y="90560"/>
                  </a:lnTo>
                  <a:lnTo>
                    <a:pt x="1610712" y="63286"/>
                  </a:lnTo>
                  <a:lnTo>
                    <a:pt x="1559961" y="40757"/>
                  </a:lnTo>
                  <a:lnTo>
                    <a:pt x="1508579" y="23068"/>
                  </a:lnTo>
                  <a:lnTo>
                    <a:pt x="1456604" y="10316"/>
                  </a:lnTo>
                  <a:lnTo>
                    <a:pt x="1404074" y="2594"/>
                  </a:lnTo>
                  <a:lnTo>
                    <a:pt x="1351026" y="0"/>
                  </a:lnTo>
                  <a:close/>
                </a:path>
              </a:pathLst>
            </a:custGeom>
            <a:solidFill>
              <a:srgbClr val="FFFFFF"/>
            </a:solidFill>
          </p:spPr>
          <p:txBody>
            <a:bodyPr wrap="square" lIns="0" tIns="0" rIns="0" bIns="0" rtlCol="0"/>
            <a:lstStyle/>
            <a:p>
              <a:endParaRPr sz="1050"/>
            </a:p>
          </p:txBody>
        </p:sp>
        <p:sp>
          <p:nvSpPr>
            <p:cNvPr id="5" name="object 5"/>
            <p:cNvSpPr/>
            <p:nvPr/>
          </p:nvSpPr>
          <p:spPr>
            <a:xfrm>
              <a:off x="2760726" y="762"/>
              <a:ext cx="2702560" cy="6858000"/>
            </a:xfrm>
            <a:custGeom>
              <a:avLst/>
              <a:gdLst/>
              <a:ahLst/>
              <a:cxnLst/>
              <a:rect l="l" t="t" r="r" b="b"/>
              <a:pathLst>
                <a:path w="2702560" h="6858000">
                  <a:moveTo>
                    <a:pt x="0" y="0"/>
                  </a:moveTo>
                  <a:lnTo>
                    <a:pt x="1351026" y="0"/>
                  </a:lnTo>
                  <a:lnTo>
                    <a:pt x="1377612" y="650"/>
                  </a:lnTo>
                  <a:lnTo>
                    <a:pt x="1430406" y="5820"/>
                  </a:lnTo>
                  <a:lnTo>
                    <a:pt x="1482663" y="16069"/>
                  </a:lnTo>
                  <a:lnTo>
                    <a:pt x="1534346" y="31301"/>
                  </a:lnTo>
                  <a:lnTo>
                    <a:pt x="1585418" y="51422"/>
                  </a:lnTo>
                  <a:lnTo>
                    <a:pt x="1635839" y="76335"/>
                  </a:lnTo>
                  <a:lnTo>
                    <a:pt x="1685574" y="105947"/>
                  </a:lnTo>
                  <a:lnTo>
                    <a:pt x="1734585" y="140160"/>
                  </a:lnTo>
                  <a:lnTo>
                    <a:pt x="1782834" y="178881"/>
                  </a:lnTo>
                  <a:lnTo>
                    <a:pt x="1830283" y="222013"/>
                  </a:lnTo>
                  <a:lnTo>
                    <a:pt x="1876895" y="269462"/>
                  </a:lnTo>
                  <a:lnTo>
                    <a:pt x="1922632" y="321132"/>
                  </a:lnTo>
                  <a:lnTo>
                    <a:pt x="1967457" y="376928"/>
                  </a:lnTo>
                  <a:lnTo>
                    <a:pt x="2011333" y="436755"/>
                  </a:lnTo>
                  <a:lnTo>
                    <a:pt x="2054221" y="500517"/>
                  </a:lnTo>
                  <a:lnTo>
                    <a:pt x="2075283" y="533844"/>
                  </a:lnTo>
                  <a:lnTo>
                    <a:pt x="2096084" y="568119"/>
                  </a:lnTo>
                  <a:lnTo>
                    <a:pt x="2116620" y="603330"/>
                  </a:lnTo>
                  <a:lnTo>
                    <a:pt x="2136885" y="639466"/>
                  </a:lnTo>
                  <a:lnTo>
                    <a:pt x="2156875" y="676514"/>
                  </a:lnTo>
                  <a:lnTo>
                    <a:pt x="2176586" y="714463"/>
                  </a:lnTo>
                  <a:lnTo>
                    <a:pt x="2196012" y="753300"/>
                  </a:lnTo>
                  <a:lnTo>
                    <a:pt x="2215150" y="793014"/>
                  </a:lnTo>
                  <a:lnTo>
                    <a:pt x="2233993" y="833592"/>
                  </a:lnTo>
                  <a:lnTo>
                    <a:pt x="2252538" y="875023"/>
                  </a:lnTo>
                  <a:lnTo>
                    <a:pt x="2270780" y="917296"/>
                  </a:lnTo>
                  <a:lnTo>
                    <a:pt x="2288714" y="960397"/>
                  </a:lnTo>
                  <a:lnTo>
                    <a:pt x="2306335" y="1004316"/>
                  </a:lnTo>
                  <a:lnTo>
                    <a:pt x="2323640" y="1049039"/>
                  </a:lnTo>
                  <a:lnTo>
                    <a:pt x="2340622" y="1094556"/>
                  </a:lnTo>
                  <a:lnTo>
                    <a:pt x="2357278" y="1140854"/>
                  </a:lnTo>
                  <a:lnTo>
                    <a:pt x="2373602" y="1187922"/>
                  </a:lnTo>
                  <a:lnTo>
                    <a:pt x="2389590" y="1235747"/>
                  </a:lnTo>
                  <a:lnTo>
                    <a:pt x="2405238" y="1284318"/>
                  </a:lnTo>
                  <a:lnTo>
                    <a:pt x="2420540" y="1333623"/>
                  </a:lnTo>
                  <a:lnTo>
                    <a:pt x="2435493" y="1383649"/>
                  </a:lnTo>
                  <a:lnTo>
                    <a:pt x="2450090" y="1434386"/>
                  </a:lnTo>
                  <a:lnTo>
                    <a:pt x="2464328" y="1485820"/>
                  </a:lnTo>
                  <a:lnTo>
                    <a:pt x="2478202" y="1537941"/>
                  </a:lnTo>
                  <a:lnTo>
                    <a:pt x="2491707" y="1590736"/>
                  </a:lnTo>
                  <a:lnTo>
                    <a:pt x="2504838" y="1644193"/>
                  </a:lnTo>
                  <a:lnTo>
                    <a:pt x="2517591" y="1698300"/>
                  </a:lnTo>
                  <a:lnTo>
                    <a:pt x="2529961" y="1753046"/>
                  </a:lnTo>
                  <a:lnTo>
                    <a:pt x="2541944" y="1808418"/>
                  </a:lnTo>
                  <a:lnTo>
                    <a:pt x="2553534" y="1864405"/>
                  </a:lnTo>
                  <a:lnTo>
                    <a:pt x="2564727" y="1920995"/>
                  </a:lnTo>
                  <a:lnTo>
                    <a:pt x="2575519" y="1978175"/>
                  </a:lnTo>
                  <a:lnTo>
                    <a:pt x="2585904" y="2035935"/>
                  </a:lnTo>
                  <a:lnTo>
                    <a:pt x="2595878" y="2094261"/>
                  </a:lnTo>
                  <a:lnTo>
                    <a:pt x="2605436" y="2153143"/>
                  </a:lnTo>
                  <a:lnTo>
                    <a:pt x="2614573" y="2212567"/>
                  </a:lnTo>
                  <a:lnTo>
                    <a:pt x="2623286" y="2272523"/>
                  </a:lnTo>
                  <a:lnTo>
                    <a:pt x="2631568" y="2332999"/>
                  </a:lnTo>
                  <a:lnTo>
                    <a:pt x="2639416" y="2393982"/>
                  </a:lnTo>
                  <a:lnTo>
                    <a:pt x="2646825" y="2455460"/>
                  </a:lnTo>
                  <a:lnTo>
                    <a:pt x="2653790" y="2517422"/>
                  </a:lnTo>
                  <a:lnTo>
                    <a:pt x="2660306" y="2579855"/>
                  </a:lnTo>
                  <a:lnTo>
                    <a:pt x="2666369" y="2642749"/>
                  </a:lnTo>
                  <a:lnTo>
                    <a:pt x="2671973" y="2706090"/>
                  </a:lnTo>
                  <a:lnTo>
                    <a:pt x="2677115" y="2769867"/>
                  </a:lnTo>
                  <a:lnTo>
                    <a:pt x="2681790" y="2834069"/>
                  </a:lnTo>
                  <a:lnTo>
                    <a:pt x="2685992" y="2898682"/>
                  </a:lnTo>
                  <a:lnTo>
                    <a:pt x="2689718" y="2963696"/>
                  </a:lnTo>
                  <a:lnTo>
                    <a:pt x="2692962" y="3029098"/>
                  </a:lnTo>
                  <a:lnTo>
                    <a:pt x="2695720" y="3094877"/>
                  </a:lnTo>
                  <a:lnTo>
                    <a:pt x="2697987" y="3161020"/>
                  </a:lnTo>
                  <a:lnTo>
                    <a:pt x="2699758" y="3227516"/>
                  </a:lnTo>
                  <a:lnTo>
                    <a:pt x="2701029" y="3294352"/>
                  </a:lnTo>
                  <a:lnTo>
                    <a:pt x="2701795" y="3361517"/>
                  </a:lnTo>
                  <a:lnTo>
                    <a:pt x="2702052" y="3429000"/>
                  </a:lnTo>
                  <a:lnTo>
                    <a:pt x="2701795" y="3496482"/>
                  </a:lnTo>
                  <a:lnTo>
                    <a:pt x="2701029" y="3563647"/>
                  </a:lnTo>
                  <a:lnTo>
                    <a:pt x="2699758" y="3630483"/>
                  </a:lnTo>
                  <a:lnTo>
                    <a:pt x="2697987" y="3696979"/>
                  </a:lnTo>
                  <a:lnTo>
                    <a:pt x="2695720" y="3763122"/>
                  </a:lnTo>
                  <a:lnTo>
                    <a:pt x="2692962" y="3828901"/>
                  </a:lnTo>
                  <a:lnTo>
                    <a:pt x="2689718" y="3894303"/>
                  </a:lnTo>
                  <a:lnTo>
                    <a:pt x="2685992" y="3959317"/>
                  </a:lnTo>
                  <a:lnTo>
                    <a:pt x="2681790" y="4023930"/>
                  </a:lnTo>
                  <a:lnTo>
                    <a:pt x="2677115" y="4088132"/>
                  </a:lnTo>
                  <a:lnTo>
                    <a:pt x="2671973" y="4151909"/>
                  </a:lnTo>
                  <a:lnTo>
                    <a:pt x="2666369" y="4215250"/>
                  </a:lnTo>
                  <a:lnTo>
                    <a:pt x="2660306" y="4278144"/>
                  </a:lnTo>
                  <a:lnTo>
                    <a:pt x="2653790" y="4340577"/>
                  </a:lnTo>
                  <a:lnTo>
                    <a:pt x="2646825" y="4402539"/>
                  </a:lnTo>
                  <a:lnTo>
                    <a:pt x="2639416" y="4464017"/>
                  </a:lnTo>
                  <a:lnTo>
                    <a:pt x="2631568" y="4525000"/>
                  </a:lnTo>
                  <a:lnTo>
                    <a:pt x="2623286" y="4585475"/>
                  </a:lnTo>
                  <a:lnTo>
                    <a:pt x="2614573" y="4645431"/>
                  </a:lnTo>
                  <a:lnTo>
                    <a:pt x="2605436" y="4704856"/>
                  </a:lnTo>
                  <a:lnTo>
                    <a:pt x="2595878" y="4763738"/>
                  </a:lnTo>
                  <a:lnTo>
                    <a:pt x="2585904" y="4822064"/>
                  </a:lnTo>
                  <a:lnTo>
                    <a:pt x="2575519" y="4879823"/>
                  </a:lnTo>
                  <a:lnTo>
                    <a:pt x="2564727" y="4937004"/>
                  </a:lnTo>
                  <a:lnTo>
                    <a:pt x="2553534" y="4993594"/>
                  </a:lnTo>
                  <a:lnTo>
                    <a:pt x="2541944" y="5049581"/>
                  </a:lnTo>
                  <a:lnTo>
                    <a:pt x="2529961" y="5104953"/>
                  </a:lnTo>
                  <a:lnTo>
                    <a:pt x="2517591" y="5159699"/>
                  </a:lnTo>
                  <a:lnTo>
                    <a:pt x="2504838" y="5213806"/>
                  </a:lnTo>
                  <a:lnTo>
                    <a:pt x="2491707" y="5267263"/>
                  </a:lnTo>
                  <a:lnTo>
                    <a:pt x="2478202" y="5320058"/>
                  </a:lnTo>
                  <a:lnTo>
                    <a:pt x="2464328" y="5372178"/>
                  </a:lnTo>
                  <a:lnTo>
                    <a:pt x="2450090" y="5423613"/>
                  </a:lnTo>
                  <a:lnTo>
                    <a:pt x="2435493" y="5474349"/>
                  </a:lnTo>
                  <a:lnTo>
                    <a:pt x="2420540" y="5524376"/>
                  </a:lnTo>
                  <a:lnTo>
                    <a:pt x="2405238" y="5573680"/>
                  </a:lnTo>
                  <a:lnTo>
                    <a:pt x="2389590" y="5622251"/>
                  </a:lnTo>
                  <a:lnTo>
                    <a:pt x="2373602" y="5670077"/>
                  </a:lnTo>
                  <a:lnTo>
                    <a:pt x="2357278" y="5717144"/>
                  </a:lnTo>
                  <a:lnTo>
                    <a:pt x="2340622" y="5763443"/>
                  </a:lnTo>
                  <a:lnTo>
                    <a:pt x="2323640" y="5808960"/>
                  </a:lnTo>
                  <a:lnTo>
                    <a:pt x="2306335" y="5853683"/>
                  </a:lnTo>
                  <a:lnTo>
                    <a:pt x="2288714" y="5897602"/>
                  </a:lnTo>
                  <a:lnTo>
                    <a:pt x="2270780" y="5940703"/>
                  </a:lnTo>
                  <a:lnTo>
                    <a:pt x="2252538" y="5982975"/>
                  </a:lnTo>
                  <a:lnTo>
                    <a:pt x="2233993" y="6024406"/>
                  </a:lnTo>
                  <a:lnTo>
                    <a:pt x="2215150" y="6064985"/>
                  </a:lnTo>
                  <a:lnTo>
                    <a:pt x="2196012" y="6104699"/>
                  </a:lnTo>
                  <a:lnTo>
                    <a:pt x="2176586" y="6143536"/>
                  </a:lnTo>
                  <a:lnTo>
                    <a:pt x="2156875" y="6181484"/>
                  </a:lnTo>
                  <a:lnTo>
                    <a:pt x="2136885" y="6218532"/>
                  </a:lnTo>
                  <a:lnTo>
                    <a:pt x="2116620" y="6254668"/>
                  </a:lnTo>
                  <a:lnTo>
                    <a:pt x="2096084" y="6289879"/>
                  </a:lnTo>
                  <a:lnTo>
                    <a:pt x="2075283" y="6324155"/>
                  </a:lnTo>
                  <a:lnTo>
                    <a:pt x="2054221" y="6357482"/>
                  </a:lnTo>
                  <a:lnTo>
                    <a:pt x="2032903" y="6389849"/>
                  </a:lnTo>
                  <a:lnTo>
                    <a:pt x="1989516" y="6451655"/>
                  </a:lnTo>
                  <a:lnTo>
                    <a:pt x="1945161" y="6509478"/>
                  </a:lnTo>
                  <a:lnTo>
                    <a:pt x="1899875" y="6563223"/>
                  </a:lnTo>
                  <a:lnTo>
                    <a:pt x="1853696" y="6612795"/>
                  </a:lnTo>
                  <a:lnTo>
                    <a:pt x="1806661" y="6658097"/>
                  </a:lnTo>
                  <a:lnTo>
                    <a:pt x="1758807" y="6699035"/>
                  </a:lnTo>
                  <a:lnTo>
                    <a:pt x="1710173" y="6735514"/>
                  </a:lnTo>
                  <a:lnTo>
                    <a:pt x="1660795" y="6767438"/>
                  </a:lnTo>
                  <a:lnTo>
                    <a:pt x="1610712" y="6794713"/>
                  </a:lnTo>
                  <a:lnTo>
                    <a:pt x="1559961" y="6817242"/>
                  </a:lnTo>
                  <a:lnTo>
                    <a:pt x="1508579" y="6834930"/>
                  </a:lnTo>
                  <a:lnTo>
                    <a:pt x="1456604" y="6847682"/>
                  </a:lnTo>
                  <a:lnTo>
                    <a:pt x="1404074" y="6855404"/>
                  </a:lnTo>
                  <a:lnTo>
                    <a:pt x="1351026" y="6857999"/>
                  </a:lnTo>
                  <a:lnTo>
                    <a:pt x="0" y="6857999"/>
                  </a:lnTo>
                  <a:lnTo>
                    <a:pt x="0" y="0"/>
                  </a:lnTo>
                  <a:close/>
                </a:path>
              </a:pathLst>
            </a:custGeom>
            <a:ln w="25400">
              <a:solidFill>
                <a:srgbClr val="FFFFFF"/>
              </a:solidFill>
            </a:ln>
          </p:spPr>
          <p:txBody>
            <a:bodyPr wrap="square" lIns="0" tIns="0" rIns="0" bIns="0" rtlCol="0"/>
            <a:lstStyle/>
            <a:p>
              <a:endParaRPr sz="1050"/>
            </a:p>
          </p:txBody>
        </p:sp>
        <p:pic>
          <p:nvPicPr>
            <p:cNvPr id="6" name="object 6"/>
            <p:cNvPicPr/>
            <p:nvPr/>
          </p:nvPicPr>
          <p:blipFill>
            <a:blip r:embed="rId2" cstate="print"/>
            <a:stretch>
              <a:fillRect/>
            </a:stretch>
          </p:blipFill>
          <p:spPr>
            <a:xfrm>
              <a:off x="11463528" y="5801867"/>
              <a:ext cx="560831" cy="973833"/>
            </a:xfrm>
            <a:prstGeom prst="rect">
              <a:avLst/>
            </a:prstGeom>
          </p:spPr>
        </p:pic>
      </p:grpSp>
      <p:sp>
        <p:nvSpPr>
          <p:cNvPr id="7" name="object 7"/>
          <p:cNvSpPr txBox="1"/>
          <p:nvPr/>
        </p:nvSpPr>
        <p:spPr>
          <a:xfrm>
            <a:off x="347243" y="519683"/>
            <a:ext cx="2916078" cy="563616"/>
          </a:xfrm>
          <a:prstGeom prst="rect">
            <a:avLst/>
          </a:prstGeom>
        </p:spPr>
        <p:txBody>
          <a:bodyPr vert="horz" wrap="square" lIns="0" tIns="9525" rIns="0" bIns="0" rtlCol="0">
            <a:spAutoFit/>
          </a:bodyPr>
          <a:lstStyle/>
          <a:p>
            <a:pPr marL="28575" marR="22860">
              <a:spcBef>
                <a:spcPts val="75"/>
              </a:spcBef>
            </a:pPr>
            <a:r>
              <a:rPr sz="1800" dirty="0">
                <a:solidFill>
                  <a:srgbClr val="34438F"/>
                </a:solidFill>
                <a:latin typeface="Georgia"/>
                <a:cs typeface="Georgia"/>
              </a:rPr>
              <a:t>Digital</a:t>
            </a:r>
            <a:r>
              <a:rPr sz="1800" spc="-41" dirty="0">
                <a:solidFill>
                  <a:srgbClr val="34438F"/>
                </a:solidFill>
                <a:latin typeface="Georgia"/>
                <a:cs typeface="Georgia"/>
              </a:rPr>
              <a:t> </a:t>
            </a:r>
            <a:r>
              <a:rPr sz="1800" dirty="0">
                <a:solidFill>
                  <a:srgbClr val="34438F"/>
                </a:solidFill>
                <a:latin typeface="Georgia"/>
                <a:cs typeface="Georgia"/>
              </a:rPr>
              <a:t>Culture</a:t>
            </a:r>
            <a:r>
              <a:rPr sz="1800" spc="-15" dirty="0">
                <a:solidFill>
                  <a:srgbClr val="34438F"/>
                </a:solidFill>
                <a:latin typeface="Georgia"/>
                <a:cs typeface="Georgia"/>
              </a:rPr>
              <a:t> </a:t>
            </a:r>
            <a:r>
              <a:rPr sz="1800" spc="-8" dirty="0">
                <a:solidFill>
                  <a:srgbClr val="34438F"/>
                </a:solidFill>
                <a:latin typeface="Georgia"/>
                <a:cs typeface="Georgia"/>
              </a:rPr>
              <a:t>Diagnostic</a:t>
            </a:r>
            <a:r>
              <a:rPr sz="1800" spc="-11" baseline="24305" dirty="0">
                <a:solidFill>
                  <a:srgbClr val="34438F"/>
                </a:solidFill>
                <a:latin typeface="Georgia"/>
                <a:cs typeface="Georgia"/>
              </a:rPr>
              <a:t>TM </a:t>
            </a:r>
            <a:r>
              <a:rPr sz="1800" dirty="0">
                <a:solidFill>
                  <a:srgbClr val="34438F"/>
                </a:solidFill>
                <a:latin typeface="Georgia"/>
                <a:cs typeface="Georgia"/>
              </a:rPr>
              <a:t>insights</a:t>
            </a:r>
            <a:r>
              <a:rPr sz="1800" spc="-41" dirty="0">
                <a:solidFill>
                  <a:srgbClr val="34438F"/>
                </a:solidFill>
                <a:latin typeface="Georgia"/>
                <a:cs typeface="Georgia"/>
              </a:rPr>
              <a:t> </a:t>
            </a:r>
            <a:r>
              <a:rPr sz="1800" dirty="0">
                <a:solidFill>
                  <a:srgbClr val="34438F"/>
                </a:solidFill>
                <a:latin typeface="Georgia"/>
                <a:cs typeface="Georgia"/>
              </a:rPr>
              <a:t>into</a:t>
            </a:r>
            <a:r>
              <a:rPr sz="1800" spc="-26" dirty="0">
                <a:solidFill>
                  <a:srgbClr val="34438F"/>
                </a:solidFill>
                <a:latin typeface="Georgia"/>
                <a:cs typeface="Georgia"/>
              </a:rPr>
              <a:t> </a:t>
            </a:r>
            <a:r>
              <a:rPr sz="1800" dirty="0">
                <a:solidFill>
                  <a:srgbClr val="34438F"/>
                </a:solidFill>
                <a:latin typeface="Georgia"/>
                <a:cs typeface="Georgia"/>
              </a:rPr>
              <a:t>YOUR</a:t>
            </a:r>
            <a:r>
              <a:rPr sz="1800" spc="-23" dirty="0">
                <a:solidFill>
                  <a:srgbClr val="34438F"/>
                </a:solidFill>
                <a:latin typeface="Georgia"/>
                <a:cs typeface="Georgia"/>
              </a:rPr>
              <a:t> </a:t>
            </a:r>
            <a:r>
              <a:rPr sz="1800" spc="-8" dirty="0">
                <a:solidFill>
                  <a:srgbClr val="34438F"/>
                </a:solidFill>
                <a:latin typeface="Georgia"/>
                <a:cs typeface="Georgia"/>
              </a:rPr>
              <a:t>people</a:t>
            </a:r>
            <a:endParaRPr sz="1800">
              <a:latin typeface="Georgia"/>
              <a:cs typeface="Georgia"/>
            </a:endParaRPr>
          </a:p>
        </p:txBody>
      </p:sp>
      <p:grpSp>
        <p:nvGrpSpPr>
          <p:cNvPr id="8" name="object 8"/>
          <p:cNvGrpSpPr/>
          <p:nvPr/>
        </p:nvGrpSpPr>
        <p:grpSpPr>
          <a:xfrm>
            <a:off x="362192" y="-8952"/>
            <a:ext cx="8792051" cy="4408646"/>
            <a:chOff x="482922" y="-11937"/>
            <a:chExt cx="11722735" cy="5878195"/>
          </a:xfrm>
        </p:grpSpPr>
        <p:pic>
          <p:nvPicPr>
            <p:cNvPr id="9" name="object 9"/>
            <p:cNvPicPr/>
            <p:nvPr/>
          </p:nvPicPr>
          <p:blipFill>
            <a:blip r:embed="rId3" cstate="print"/>
            <a:stretch>
              <a:fillRect/>
            </a:stretch>
          </p:blipFill>
          <p:spPr>
            <a:xfrm>
              <a:off x="5538216" y="630935"/>
              <a:ext cx="5474208" cy="3124200"/>
            </a:xfrm>
            <a:prstGeom prst="rect">
              <a:avLst/>
            </a:prstGeom>
          </p:spPr>
        </p:pic>
        <p:sp>
          <p:nvSpPr>
            <p:cNvPr id="10" name="object 10"/>
            <p:cNvSpPr/>
            <p:nvPr/>
          </p:nvSpPr>
          <p:spPr>
            <a:xfrm>
              <a:off x="5533390" y="626110"/>
              <a:ext cx="5483860" cy="3133725"/>
            </a:xfrm>
            <a:custGeom>
              <a:avLst/>
              <a:gdLst/>
              <a:ahLst/>
              <a:cxnLst/>
              <a:rect l="l" t="t" r="r" b="b"/>
              <a:pathLst>
                <a:path w="5483859" h="3133725">
                  <a:moveTo>
                    <a:pt x="0" y="3133725"/>
                  </a:moveTo>
                  <a:lnTo>
                    <a:pt x="5483733" y="3133725"/>
                  </a:lnTo>
                  <a:lnTo>
                    <a:pt x="5483733" y="0"/>
                  </a:lnTo>
                  <a:lnTo>
                    <a:pt x="0" y="0"/>
                  </a:lnTo>
                  <a:lnTo>
                    <a:pt x="0" y="3133725"/>
                  </a:lnTo>
                  <a:close/>
                </a:path>
              </a:pathLst>
            </a:custGeom>
            <a:ln w="9525">
              <a:solidFill>
                <a:srgbClr val="A2ACDD"/>
              </a:solidFill>
            </a:ln>
          </p:spPr>
          <p:txBody>
            <a:bodyPr wrap="square" lIns="0" tIns="0" rIns="0" bIns="0" rtlCol="0"/>
            <a:lstStyle/>
            <a:p>
              <a:endParaRPr sz="1050"/>
            </a:p>
          </p:txBody>
        </p:sp>
        <p:pic>
          <p:nvPicPr>
            <p:cNvPr id="11" name="object 11"/>
            <p:cNvPicPr/>
            <p:nvPr/>
          </p:nvPicPr>
          <p:blipFill>
            <a:blip r:embed="rId4" cstate="print"/>
            <a:stretch>
              <a:fillRect/>
            </a:stretch>
          </p:blipFill>
          <p:spPr>
            <a:xfrm>
              <a:off x="6704075" y="3092195"/>
              <a:ext cx="4835652" cy="2764535"/>
            </a:xfrm>
            <a:prstGeom prst="rect">
              <a:avLst/>
            </a:prstGeom>
          </p:spPr>
        </p:pic>
        <p:sp>
          <p:nvSpPr>
            <p:cNvPr id="12" name="object 12"/>
            <p:cNvSpPr/>
            <p:nvPr/>
          </p:nvSpPr>
          <p:spPr>
            <a:xfrm>
              <a:off x="6699249" y="3087433"/>
              <a:ext cx="4845685" cy="2774315"/>
            </a:xfrm>
            <a:custGeom>
              <a:avLst/>
              <a:gdLst/>
              <a:ahLst/>
              <a:cxnLst/>
              <a:rect l="l" t="t" r="r" b="b"/>
              <a:pathLst>
                <a:path w="4845684" h="2774315">
                  <a:moveTo>
                    <a:pt x="0" y="2774060"/>
                  </a:moveTo>
                  <a:lnTo>
                    <a:pt x="4845177" y="2774060"/>
                  </a:lnTo>
                  <a:lnTo>
                    <a:pt x="4845177" y="0"/>
                  </a:lnTo>
                  <a:lnTo>
                    <a:pt x="0" y="0"/>
                  </a:lnTo>
                  <a:lnTo>
                    <a:pt x="0" y="2774060"/>
                  </a:lnTo>
                  <a:close/>
                </a:path>
              </a:pathLst>
            </a:custGeom>
            <a:ln w="9524">
              <a:solidFill>
                <a:srgbClr val="A2ACDD"/>
              </a:solidFill>
            </a:ln>
          </p:spPr>
          <p:txBody>
            <a:bodyPr wrap="square" lIns="0" tIns="0" rIns="0" bIns="0" rtlCol="0"/>
            <a:lstStyle/>
            <a:p>
              <a:endParaRPr sz="1050"/>
            </a:p>
          </p:txBody>
        </p:sp>
        <p:sp>
          <p:nvSpPr>
            <p:cNvPr id="13" name="object 13"/>
            <p:cNvSpPr/>
            <p:nvPr/>
          </p:nvSpPr>
          <p:spPr>
            <a:xfrm>
              <a:off x="495477" y="1586826"/>
              <a:ext cx="2808605" cy="94615"/>
            </a:xfrm>
            <a:custGeom>
              <a:avLst/>
              <a:gdLst/>
              <a:ahLst/>
              <a:cxnLst/>
              <a:rect l="l" t="t" r="r" b="b"/>
              <a:pathLst>
                <a:path w="2808604" h="94614">
                  <a:moveTo>
                    <a:pt x="55829" y="22225"/>
                  </a:moveTo>
                  <a:lnTo>
                    <a:pt x="53009" y="21831"/>
                  </a:lnTo>
                  <a:lnTo>
                    <a:pt x="50114" y="21983"/>
                  </a:lnTo>
                  <a:lnTo>
                    <a:pt x="47371" y="22656"/>
                  </a:lnTo>
                  <a:lnTo>
                    <a:pt x="50177" y="22352"/>
                  </a:lnTo>
                  <a:lnTo>
                    <a:pt x="52997" y="22212"/>
                  </a:lnTo>
                  <a:lnTo>
                    <a:pt x="55829" y="22225"/>
                  </a:lnTo>
                  <a:close/>
                </a:path>
                <a:path w="2808604" h="94614">
                  <a:moveTo>
                    <a:pt x="76796" y="66319"/>
                  </a:moveTo>
                  <a:lnTo>
                    <a:pt x="70650" y="67360"/>
                  </a:lnTo>
                  <a:lnTo>
                    <a:pt x="73037" y="70281"/>
                  </a:lnTo>
                  <a:lnTo>
                    <a:pt x="76796" y="66319"/>
                  </a:lnTo>
                  <a:close/>
                </a:path>
                <a:path w="2808604" h="94614">
                  <a:moveTo>
                    <a:pt x="78892" y="65963"/>
                  </a:moveTo>
                  <a:lnTo>
                    <a:pt x="77749" y="65303"/>
                  </a:lnTo>
                  <a:lnTo>
                    <a:pt x="76796" y="66319"/>
                  </a:lnTo>
                  <a:lnTo>
                    <a:pt x="78892" y="65963"/>
                  </a:lnTo>
                  <a:close/>
                </a:path>
                <a:path w="2808604" h="94614">
                  <a:moveTo>
                    <a:pt x="253631" y="78092"/>
                  </a:moveTo>
                  <a:lnTo>
                    <a:pt x="253085" y="77901"/>
                  </a:lnTo>
                  <a:lnTo>
                    <a:pt x="252539" y="77685"/>
                  </a:lnTo>
                  <a:lnTo>
                    <a:pt x="252031" y="77431"/>
                  </a:lnTo>
                  <a:lnTo>
                    <a:pt x="251853" y="78181"/>
                  </a:lnTo>
                  <a:lnTo>
                    <a:pt x="252577" y="78219"/>
                  </a:lnTo>
                  <a:lnTo>
                    <a:pt x="253631" y="78092"/>
                  </a:lnTo>
                  <a:close/>
                </a:path>
                <a:path w="2808604" h="94614">
                  <a:moveTo>
                    <a:pt x="586282" y="23037"/>
                  </a:moveTo>
                  <a:lnTo>
                    <a:pt x="585216" y="22453"/>
                  </a:lnTo>
                  <a:lnTo>
                    <a:pt x="584225" y="23418"/>
                  </a:lnTo>
                  <a:lnTo>
                    <a:pt x="584542" y="23482"/>
                  </a:lnTo>
                  <a:lnTo>
                    <a:pt x="586282" y="23037"/>
                  </a:lnTo>
                  <a:close/>
                </a:path>
                <a:path w="2808604" h="94614">
                  <a:moveTo>
                    <a:pt x="632752" y="62636"/>
                  </a:moveTo>
                  <a:lnTo>
                    <a:pt x="632421" y="62471"/>
                  </a:lnTo>
                  <a:lnTo>
                    <a:pt x="632079" y="62306"/>
                  </a:lnTo>
                  <a:lnTo>
                    <a:pt x="631761" y="62115"/>
                  </a:lnTo>
                  <a:lnTo>
                    <a:pt x="627100" y="64414"/>
                  </a:lnTo>
                  <a:lnTo>
                    <a:pt x="629145" y="64046"/>
                  </a:lnTo>
                  <a:lnTo>
                    <a:pt x="632688" y="62661"/>
                  </a:lnTo>
                  <a:close/>
                </a:path>
                <a:path w="2808604" h="94614">
                  <a:moveTo>
                    <a:pt x="739140" y="81965"/>
                  </a:moveTo>
                  <a:lnTo>
                    <a:pt x="733691" y="81381"/>
                  </a:lnTo>
                  <a:lnTo>
                    <a:pt x="734656" y="81711"/>
                  </a:lnTo>
                  <a:lnTo>
                    <a:pt x="739140" y="81965"/>
                  </a:lnTo>
                  <a:close/>
                </a:path>
                <a:path w="2808604" h="94614">
                  <a:moveTo>
                    <a:pt x="894791" y="81648"/>
                  </a:moveTo>
                  <a:lnTo>
                    <a:pt x="885037" y="84124"/>
                  </a:lnTo>
                  <a:lnTo>
                    <a:pt x="894791" y="81711"/>
                  </a:lnTo>
                  <a:close/>
                </a:path>
                <a:path w="2808604" h="94614">
                  <a:moveTo>
                    <a:pt x="964514" y="87071"/>
                  </a:moveTo>
                  <a:lnTo>
                    <a:pt x="960564" y="84188"/>
                  </a:lnTo>
                  <a:lnTo>
                    <a:pt x="961250" y="81432"/>
                  </a:lnTo>
                  <a:lnTo>
                    <a:pt x="955497" y="87071"/>
                  </a:lnTo>
                  <a:lnTo>
                    <a:pt x="964514" y="87071"/>
                  </a:lnTo>
                  <a:close/>
                </a:path>
                <a:path w="2808604" h="94614">
                  <a:moveTo>
                    <a:pt x="1156398" y="75222"/>
                  </a:moveTo>
                  <a:lnTo>
                    <a:pt x="1151445" y="76669"/>
                  </a:lnTo>
                  <a:lnTo>
                    <a:pt x="1153134" y="76377"/>
                  </a:lnTo>
                  <a:lnTo>
                    <a:pt x="1154823" y="75895"/>
                  </a:lnTo>
                  <a:lnTo>
                    <a:pt x="1156398" y="75222"/>
                  </a:lnTo>
                  <a:close/>
                </a:path>
                <a:path w="2808604" h="94614">
                  <a:moveTo>
                    <a:pt x="1170940" y="17881"/>
                  </a:moveTo>
                  <a:lnTo>
                    <a:pt x="1170317" y="16522"/>
                  </a:lnTo>
                  <a:lnTo>
                    <a:pt x="1167257" y="17526"/>
                  </a:lnTo>
                  <a:lnTo>
                    <a:pt x="1165987" y="18656"/>
                  </a:lnTo>
                  <a:lnTo>
                    <a:pt x="1166101" y="19900"/>
                  </a:lnTo>
                  <a:lnTo>
                    <a:pt x="1169149" y="18935"/>
                  </a:lnTo>
                  <a:lnTo>
                    <a:pt x="1170940" y="17881"/>
                  </a:lnTo>
                  <a:close/>
                </a:path>
                <a:path w="2808604" h="94614">
                  <a:moveTo>
                    <a:pt x="1174864" y="73685"/>
                  </a:moveTo>
                  <a:lnTo>
                    <a:pt x="1170317" y="73964"/>
                  </a:lnTo>
                  <a:lnTo>
                    <a:pt x="1174635" y="74345"/>
                  </a:lnTo>
                  <a:lnTo>
                    <a:pt x="1174864" y="73685"/>
                  </a:lnTo>
                  <a:close/>
                </a:path>
                <a:path w="2808604" h="94614">
                  <a:moveTo>
                    <a:pt x="1192974" y="73025"/>
                  </a:moveTo>
                  <a:lnTo>
                    <a:pt x="1191285" y="74383"/>
                  </a:lnTo>
                  <a:lnTo>
                    <a:pt x="1190650" y="75412"/>
                  </a:lnTo>
                  <a:lnTo>
                    <a:pt x="1192136" y="75501"/>
                  </a:lnTo>
                  <a:lnTo>
                    <a:pt x="1192974" y="73025"/>
                  </a:lnTo>
                  <a:close/>
                </a:path>
                <a:path w="2808604" h="94614">
                  <a:moveTo>
                    <a:pt x="1210741" y="66687"/>
                  </a:moveTo>
                  <a:lnTo>
                    <a:pt x="1204353" y="66217"/>
                  </a:lnTo>
                  <a:lnTo>
                    <a:pt x="1205826" y="68376"/>
                  </a:lnTo>
                  <a:lnTo>
                    <a:pt x="1210741" y="66687"/>
                  </a:lnTo>
                  <a:close/>
                </a:path>
                <a:path w="2808604" h="94614">
                  <a:moveTo>
                    <a:pt x="1213002" y="66852"/>
                  </a:moveTo>
                  <a:lnTo>
                    <a:pt x="1211795" y="66319"/>
                  </a:lnTo>
                  <a:lnTo>
                    <a:pt x="1210741" y="66687"/>
                  </a:lnTo>
                  <a:lnTo>
                    <a:pt x="1213002" y="66852"/>
                  </a:lnTo>
                  <a:close/>
                </a:path>
                <a:path w="2808604" h="94614">
                  <a:moveTo>
                    <a:pt x="1236497" y="77330"/>
                  </a:moveTo>
                  <a:lnTo>
                    <a:pt x="1234300" y="76936"/>
                  </a:lnTo>
                  <a:lnTo>
                    <a:pt x="1235138" y="78155"/>
                  </a:lnTo>
                  <a:lnTo>
                    <a:pt x="1236497" y="77330"/>
                  </a:lnTo>
                  <a:close/>
                </a:path>
                <a:path w="2808604" h="94614">
                  <a:moveTo>
                    <a:pt x="1479765" y="68541"/>
                  </a:moveTo>
                  <a:lnTo>
                    <a:pt x="1470329" y="65024"/>
                  </a:lnTo>
                  <a:lnTo>
                    <a:pt x="1473225" y="66560"/>
                  </a:lnTo>
                  <a:lnTo>
                    <a:pt x="1476387" y="67754"/>
                  </a:lnTo>
                  <a:lnTo>
                    <a:pt x="1479765" y="68541"/>
                  </a:lnTo>
                  <a:close/>
                </a:path>
                <a:path w="2808604" h="94614">
                  <a:moveTo>
                    <a:pt x="1480502" y="65887"/>
                  </a:moveTo>
                  <a:lnTo>
                    <a:pt x="1479651" y="64897"/>
                  </a:lnTo>
                  <a:lnTo>
                    <a:pt x="1479130" y="63754"/>
                  </a:lnTo>
                  <a:lnTo>
                    <a:pt x="1479029" y="62547"/>
                  </a:lnTo>
                  <a:lnTo>
                    <a:pt x="1477657" y="63614"/>
                  </a:lnTo>
                  <a:lnTo>
                    <a:pt x="1477657" y="64782"/>
                  </a:lnTo>
                  <a:lnTo>
                    <a:pt x="1480502" y="65887"/>
                  </a:lnTo>
                  <a:close/>
                </a:path>
                <a:path w="2808604" h="94614">
                  <a:moveTo>
                    <a:pt x="1608658" y="67818"/>
                  </a:moveTo>
                  <a:lnTo>
                    <a:pt x="1598117" y="66979"/>
                  </a:lnTo>
                  <a:lnTo>
                    <a:pt x="1607070" y="68884"/>
                  </a:lnTo>
                  <a:lnTo>
                    <a:pt x="1608658" y="67818"/>
                  </a:lnTo>
                  <a:close/>
                </a:path>
                <a:path w="2808604" h="94614">
                  <a:moveTo>
                    <a:pt x="1612290" y="65392"/>
                  </a:moveTo>
                  <a:lnTo>
                    <a:pt x="1608658" y="67818"/>
                  </a:lnTo>
                  <a:lnTo>
                    <a:pt x="1610766" y="67995"/>
                  </a:lnTo>
                  <a:lnTo>
                    <a:pt x="1612290" y="65392"/>
                  </a:lnTo>
                  <a:close/>
                </a:path>
                <a:path w="2808604" h="94614">
                  <a:moveTo>
                    <a:pt x="1731238" y="69164"/>
                  </a:moveTo>
                  <a:lnTo>
                    <a:pt x="1725752" y="53225"/>
                  </a:lnTo>
                  <a:lnTo>
                    <a:pt x="1714792" y="73774"/>
                  </a:lnTo>
                  <a:lnTo>
                    <a:pt x="1721853" y="66878"/>
                  </a:lnTo>
                  <a:lnTo>
                    <a:pt x="1725968" y="67716"/>
                  </a:lnTo>
                  <a:lnTo>
                    <a:pt x="1731238" y="69164"/>
                  </a:lnTo>
                  <a:close/>
                </a:path>
                <a:path w="2808604" h="94614">
                  <a:moveTo>
                    <a:pt x="1731975" y="69354"/>
                  </a:moveTo>
                  <a:lnTo>
                    <a:pt x="1731238" y="69164"/>
                  </a:lnTo>
                  <a:lnTo>
                    <a:pt x="1731454" y="69634"/>
                  </a:lnTo>
                  <a:lnTo>
                    <a:pt x="1731657" y="69570"/>
                  </a:lnTo>
                  <a:lnTo>
                    <a:pt x="1731772" y="69430"/>
                  </a:lnTo>
                  <a:lnTo>
                    <a:pt x="1731975" y="69354"/>
                  </a:lnTo>
                  <a:close/>
                </a:path>
                <a:path w="2808604" h="94614">
                  <a:moveTo>
                    <a:pt x="1773720" y="69011"/>
                  </a:moveTo>
                  <a:lnTo>
                    <a:pt x="1768957" y="66446"/>
                  </a:lnTo>
                  <a:lnTo>
                    <a:pt x="1768754" y="66979"/>
                  </a:lnTo>
                  <a:lnTo>
                    <a:pt x="1773720" y="69011"/>
                  </a:lnTo>
                  <a:close/>
                </a:path>
                <a:path w="2808604" h="94614">
                  <a:moveTo>
                    <a:pt x="1782889" y="67233"/>
                  </a:moveTo>
                  <a:lnTo>
                    <a:pt x="1782800" y="66713"/>
                  </a:lnTo>
                  <a:lnTo>
                    <a:pt x="1780032" y="68757"/>
                  </a:lnTo>
                  <a:lnTo>
                    <a:pt x="1782889" y="67233"/>
                  </a:lnTo>
                  <a:close/>
                </a:path>
                <a:path w="2808604" h="94614">
                  <a:moveTo>
                    <a:pt x="1851812" y="11988"/>
                  </a:moveTo>
                  <a:lnTo>
                    <a:pt x="1844649" y="7302"/>
                  </a:lnTo>
                  <a:lnTo>
                    <a:pt x="1836534" y="0"/>
                  </a:lnTo>
                  <a:lnTo>
                    <a:pt x="1837474" y="5689"/>
                  </a:lnTo>
                  <a:lnTo>
                    <a:pt x="1839696" y="11201"/>
                  </a:lnTo>
                  <a:lnTo>
                    <a:pt x="1843697" y="10312"/>
                  </a:lnTo>
                  <a:lnTo>
                    <a:pt x="1848015" y="10591"/>
                  </a:lnTo>
                  <a:lnTo>
                    <a:pt x="1851812" y="11988"/>
                  </a:lnTo>
                  <a:close/>
                </a:path>
                <a:path w="2808604" h="94614">
                  <a:moveTo>
                    <a:pt x="1939188" y="15417"/>
                  </a:moveTo>
                  <a:lnTo>
                    <a:pt x="1935810" y="14020"/>
                  </a:lnTo>
                  <a:lnTo>
                    <a:pt x="1931250" y="13525"/>
                  </a:lnTo>
                  <a:lnTo>
                    <a:pt x="1939188" y="15417"/>
                  </a:lnTo>
                  <a:close/>
                </a:path>
                <a:path w="2808604" h="94614">
                  <a:moveTo>
                    <a:pt x="2149030" y="10096"/>
                  </a:moveTo>
                  <a:lnTo>
                    <a:pt x="2143658" y="6972"/>
                  </a:lnTo>
                  <a:lnTo>
                    <a:pt x="2136495" y="6946"/>
                  </a:lnTo>
                  <a:lnTo>
                    <a:pt x="2131110" y="10033"/>
                  </a:lnTo>
                  <a:lnTo>
                    <a:pt x="2132165" y="10604"/>
                  </a:lnTo>
                  <a:lnTo>
                    <a:pt x="2133219" y="10871"/>
                  </a:lnTo>
                  <a:lnTo>
                    <a:pt x="2134387" y="11341"/>
                  </a:lnTo>
                  <a:lnTo>
                    <a:pt x="2139124" y="10248"/>
                  </a:lnTo>
                  <a:lnTo>
                    <a:pt x="2144077" y="9829"/>
                  </a:lnTo>
                  <a:lnTo>
                    <a:pt x="2149030" y="10096"/>
                  </a:lnTo>
                  <a:close/>
                </a:path>
                <a:path w="2808604" h="94614">
                  <a:moveTo>
                    <a:pt x="2149983" y="54152"/>
                  </a:moveTo>
                  <a:lnTo>
                    <a:pt x="2148865" y="53848"/>
                  </a:lnTo>
                  <a:lnTo>
                    <a:pt x="2148509" y="54914"/>
                  </a:lnTo>
                  <a:lnTo>
                    <a:pt x="2149487" y="54584"/>
                  </a:lnTo>
                  <a:lnTo>
                    <a:pt x="2149983" y="54152"/>
                  </a:lnTo>
                  <a:close/>
                </a:path>
                <a:path w="2808604" h="94614">
                  <a:moveTo>
                    <a:pt x="2178024" y="53390"/>
                  </a:moveTo>
                  <a:lnTo>
                    <a:pt x="2177694" y="53136"/>
                  </a:lnTo>
                  <a:lnTo>
                    <a:pt x="2173516" y="49834"/>
                  </a:lnTo>
                  <a:lnTo>
                    <a:pt x="2165591" y="49961"/>
                  </a:lnTo>
                  <a:lnTo>
                    <a:pt x="2156510" y="52247"/>
                  </a:lnTo>
                  <a:lnTo>
                    <a:pt x="2149487" y="54584"/>
                  </a:lnTo>
                  <a:lnTo>
                    <a:pt x="2145766" y="57835"/>
                  </a:lnTo>
                  <a:lnTo>
                    <a:pt x="2149030" y="55168"/>
                  </a:lnTo>
                  <a:lnTo>
                    <a:pt x="2153247" y="53517"/>
                  </a:lnTo>
                  <a:lnTo>
                    <a:pt x="2157679" y="53136"/>
                  </a:lnTo>
                  <a:lnTo>
                    <a:pt x="2160714" y="56692"/>
                  </a:lnTo>
                  <a:lnTo>
                    <a:pt x="2155888" y="57835"/>
                  </a:lnTo>
                  <a:lnTo>
                    <a:pt x="2151494" y="58978"/>
                  </a:lnTo>
                  <a:lnTo>
                    <a:pt x="2152929" y="63296"/>
                  </a:lnTo>
                  <a:lnTo>
                    <a:pt x="2155901" y="60121"/>
                  </a:lnTo>
                  <a:lnTo>
                    <a:pt x="2162391" y="57581"/>
                  </a:lnTo>
                  <a:lnTo>
                    <a:pt x="2170417" y="55549"/>
                  </a:lnTo>
                  <a:lnTo>
                    <a:pt x="2178024" y="53390"/>
                  </a:lnTo>
                  <a:close/>
                </a:path>
                <a:path w="2808604" h="94614">
                  <a:moveTo>
                    <a:pt x="2188667" y="40170"/>
                  </a:moveTo>
                  <a:lnTo>
                    <a:pt x="2186762" y="38049"/>
                  </a:lnTo>
                  <a:lnTo>
                    <a:pt x="2174544" y="39751"/>
                  </a:lnTo>
                  <a:lnTo>
                    <a:pt x="2173274" y="41884"/>
                  </a:lnTo>
                  <a:lnTo>
                    <a:pt x="2176653" y="43294"/>
                  </a:lnTo>
                  <a:lnTo>
                    <a:pt x="2181187" y="42468"/>
                  </a:lnTo>
                  <a:lnTo>
                    <a:pt x="2184133" y="40970"/>
                  </a:lnTo>
                  <a:lnTo>
                    <a:pt x="2188667" y="40170"/>
                  </a:lnTo>
                  <a:close/>
                </a:path>
                <a:path w="2808604" h="94614">
                  <a:moveTo>
                    <a:pt x="2220518" y="44081"/>
                  </a:moveTo>
                  <a:lnTo>
                    <a:pt x="2213953" y="42468"/>
                  </a:lnTo>
                  <a:lnTo>
                    <a:pt x="2220176" y="44119"/>
                  </a:lnTo>
                  <a:lnTo>
                    <a:pt x="2220518" y="44081"/>
                  </a:lnTo>
                  <a:close/>
                </a:path>
                <a:path w="2808604" h="94614">
                  <a:moveTo>
                    <a:pt x="2288679" y="16167"/>
                  </a:moveTo>
                  <a:lnTo>
                    <a:pt x="2287701" y="8775"/>
                  </a:lnTo>
                  <a:lnTo>
                    <a:pt x="2281923" y="11277"/>
                  </a:lnTo>
                  <a:lnTo>
                    <a:pt x="2278799" y="14465"/>
                  </a:lnTo>
                  <a:lnTo>
                    <a:pt x="2285415" y="14770"/>
                  </a:lnTo>
                  <a:lnTo>
                    <a:pt x="2288679" y="16167"/>
                  </a:lnTo>
                  <a:close/>
                </a:path>
                <a:path w="2808604" h="94614">
                  <a:moveTo>
                    <a:pt x="2289429" y="10337"/>
                  </a:moveTo>
                  <a:lnTo>
                    <a:pt x="2288070" y="8724"/>
                  </a:lnTo>
                  <a:lnTo>
                    <a:pt x="2287638" y="8204"/>
                  </a:lnTo>
                  <a:lnTo>
                    <a:pt x="2287701" y="8775"/>
                  </a:lnTo>
                  <a:lnTo>
                    <a:pt x="2289429" y="10337"/>
                  </a:lnTo>
                  <a:close/>
                </a:path>
                <a:path w="2808604" h="94614">
                  <a:moveTo>
                    <a:pt x="2301760" y="11722"/>
                  </a:moveTo>
                  <a:lnTo>
                    <a:pt x="2300909" y="11328"/>
                  </a:lnTo>
                  <a:lnTo>
                    <a:pt x="2300490" y="11010"/>
                  </a:lnTo>
                  <a:lnTo>
                    <a:pt x="2300808" y="10820"/>
                  </a:lnTo>
                  <a:lnTo>
                    <a:pt x="2294267" y="10998"/>
                  </a:lnTo>
                  <a:lnTo>
                    <a:pt x="2296807" y="10985"/>
                  </a:lnTo>
                  <a:lnTo>
                    <a:pt x="2299335" y="11226"/>
                  </a:lnTo>
                  <a:lnTo>
                    <a:pt x="2301760" y="11722"/>
                  </a:lnTo>
                  <a:close/>
                </a:path>
                <a:path w="2808604" h="94614">
                  <a:moveTo>
                    <a:pt x="2305443" y="10553"/>
                  </a:moveTo>
                  <a:lnTo>
                    <a:pt x="2301544" y="10223"/>
                  </a:lnTo>
                  <a:lnTo>
                    <a:pt x="2300706" y="10820"/>
                  </a:lnTo>
                  <a:lnTo>
                    <a:pt x="2305443" y="10553"/>
                  </a:lnTo>
                  <a:close/>
                </a:path>
                <a:path w="2808604" h="94614">
                  <a:moveTo>
                    <a:pt x="2307653" y="13474"/>
                  </a:moveTo>
                  <a:lnTo>
                    <a:pt x="2305761" y="12712"/>
                  </a:lnTo>
                  <a:lnTo>
                    <a:pt x="2303754" y="12115"/>
                  </a:lnTo>
                  <a:lnTo>
                    <a:pt x="2301760" y="11722"/>
                  </a:lnTo>
                  <a:lnTo>
                    <a:pt x="2303653" y="12471"/>
                  </a:lnTo>
                  <a:lnTo>
                    <a:pt x="2305659" y="13068"/>
                  </a:lnTo>
                  <a:lnTo>
                    <a:pt x="2307653" y="13474"/>
                  </a:lnTo>
                  <a:close/>
                </a:path>
                <a:path w="2808604" h="94614">
                  <a:moveTo>
                    <a:pt x="2311450" y="10553"/>
                  </a:moveTo>
                  <a:lnTo>
                    <a:pt x="2310930" y="9956"/>
                  </a:lnTo>
                  <a:lnTo>
                    <a:pt x="2306815" y="10845"/>
                  </a:lnTo>
                  <a:lnTo>
                    <a:pt x="2310815" y="11468"/>
                  </a:lnTo>
                  <a:lnTo>
                    <a:pt x="2311450" y="10553"/>
                  </a:lnTo>
                  <a:close/>
                </a:path>
                <a:path w="2808604" h="94614">
                  <a:moveTo>
                    <a:pt x="2321776" y="40830"/>
                  </a:moveTo>
                  <a:lnTo>
                    <a:pt x="2314829" y="40474"/>
                  </a:lnTo>
                  <a:lnTo>
                    <a:pt x="2307336" y="39052"/>
                  </a:lnTo>
                  <a:lnTo>
                    <a:pt x="2307552" y="40957"/>
                  </a:lnTo>
                  <a:lnTo>
                    <a:pt x="2318728" y="42964"/>
                  </a:lnTo>
                  <a:lnTo>
                    <a:pt x="2318613" y="41897"/>
                  </a:lnTo>
                  <a:lnTo>
                    <a:pt x="2319985" y="41287"/>
                  </a:lnTo>
                  <a:lnTo>
                    <a:pt x="2321776" y="40830"/>
                  </a:lnTo>
                  <a:close/>
                </a:path>
                <a:path w="2808604" h="94614">
                  <a:moveTo>
                    <a:pt x="2322830" y="33134"/>
                  </a:moveTo>
                  <a:lnTo>
                    <a:pt x="2321776" y="33718"/>
                  </a:lnTo>
                  <a:lnTo>
                    <a:pt x="2321039" y="34696"/>
                  </a:lnTo>
                  <a:lnTo>
                    <a:pt x="2320937" y="35788"/>
                  </a:lnTo>
                  <a:lnTo>
                    <a:pt x="2321153" y="34734"/>
                  </a:lnTo>
                  <a:lnTo>
                    <a:pt x="2321776" y="33794"/>
                  </a:lnTo>
                  <a:lnTo>
                    <a:pt x="2322830" y="33134"/>
                  </a:lnTo>
                  <a:close/>
                </a:path>
                <a:path w="2808604" h="94614">
                  <a:moveTo>
                    <a:pt x="2330843" y="40005"/>
                  </a:moveTo>
                  <a:lnTo>
                    <a:pt x="2327783" y="39966"/>
                  </a:lnTo>
                  <a:lnTo>
                    <a:pt x="2324735" y="40246"/>
                  </a:lnTo>
                  <a:lnTo>
                    <a:pt x="2321776" y="40843"/>
                  </a:lnTo>
                  <a:lnTo>
                    <a:pt x="2324836" y="41236"/>
                  </a:lnTo>
                  <a:lnTo>
                    <a:pt x="2327999" y="40944"/>
                  </a:lnTo>
                  <a:lnTo>
                    <a:pt x="2330843" y="40005"/>
                  </a:lnTo>
                  <a:close/>
                </a:path>
                <a:path w="2808604" h="94614">
                  <a:moveTo>
                    <a:pt x="2347493" y="48526"/>
                  </a:moveTo>
                  <a:lnTo>
                    <a:pt x="2344229" y="47104"/>
                  </a:lnTo>
                  <a:lnTo>
                    <a:pt x="2336330" y="46431"/>
                  </a:lnTo>
                  <a:lnTo>
                    <a:pt x="2347493" y="48526"/>
                  </a:lnTo>
                  <a:close/>
                </a:path>
                <a:path w="2808604" h="94614">
                  <a:moveTo>
                    <a:pt x="2347811" y="12763"/>
                  </a:moveTo>
                  <a:lnTo>
                    <a:pt x="2347607" y="11328"/>
                  </a:lnTo>
                  <a:lnTo>
                    <a:pt x="2346807" y="10375"/>
                  </a:lnTo>
                  <a:lnTo>
                    <a:pt x="2346109" y="9550"/>
                  </a:lnTo>
                  <a:lnTo>
                    <a:pt x="2338857" y="10502"/>
                  </a:lnTo>
                  <a:lnTo>
                    <a:pt x="2342019" y="10375"/>
                  </a:lnTo>
                  <a:lnTo>
                    <a:pt x="2345182" y="11176"/>
                  </a:lnTo>
                  <a:lnTo>
                    <a:pt x="2347811" y="12763"/>
                  </a:lnTo>
                  <a:close/>
                </a:path>
                <a:path w="2808604" h="94614">
                  <a:moveTo>
                    <a:pt x="2348903" y="9182"/>
                  </a:moveTo>
                  <a:lnTo>
                    <a:pt x="2345817" y="9194"/>
                  </a:lnTo>
                  <a:lnTo>
                    <a:pt x="2346109" y="9550"/>
                  </a:lnTo>
                  <a:lnTo>
                    <a:pt x="2348903" y="9182"/>
                  </a:lnTo>
                  <a:close/>
                </a:path>
                <a:path w="2808604" h="94614">
                  <a:moveTo>
                    <a:pt x="2362885" y="46990"/>
                  </a:moveTo>
                  <a:lnTo>
                    <a:pt x="2360561" y="40589"/>
                  </a:lnTo>
                  <a:lnTo>
                    <a:pt x="2356459" y="45631"/>
                  </a:lnTo>
                  <a:lnTo>
                    <a:pt x="2362885" y="46990"/>
                  </a:lnTo>
                  <a:close/>
                </a:path>
                <a:path w="2808604" h="94614">
                  <a:moveTo>
                    <a:pt x="2372791" y="25488"/>
                  </a:moveTo>
                  <a:lnTo>
                    <a:pt x="2357717" y="29870"/>
                  </a:lnTo>
                  <a:lnTo>
                    <a:pt x="2358352" y="35026"/>
                  </a:lnTo>
                  <a:lnTo>
                    <a:pt x="2364676" y="33439"/>
                  </a:lnTo>
                  <a:lnTo>
                    <a:pt x="2371267" y="32715"/>
                  </a:lnTo>
                  <a:lnTo>
                    <a:pt x="2370899" y="32715"/>
                  </a:lnTo>
                  <a:lnTo>
                    <a:pt x="2370480" y="32664"/>
                  </a:lnTo>
                  <a:lnTo>
                    <a:pt x="2372791" y="25488"/>
                  </a:lnTo>
                  <a:close/>
                </a:path>
                <a:path w="2808604" h="94614">
                  <a:moveTo>
                    <a:pt x="2378278" y="19735"/>
                  </a:moveTo>
                  <a:lnTo>
                    <a:pt x="2378037" y="19481"/>
                  </a:lnTo>
                  <a:lnTo>
                    <a:pt x="2375255" y="16433"/>
                  </a:lnTo>
                  <a:lnTo>
                    <a:pt x="2373503" y="16052"/>
                  </a:lnTo>
                  <a:lnTo>
                    <a:pt x="2371153" y="15417"/>
                  </a:lnTo>
                  <a:lnTo>
                    <a:pt x="2366365" y="11353"/>
                  </a:lnTo>
                  <a:lnTo>
                    <a:pt x="2364575" y="16052"/>
                  </a:lnTo>
                  <a:lnTo>
                    <a:pt x="2354173" y="16433"/>
                  </a:lnTo>
                  <a:lnTo>
                    <a:pt x="2344712" y="16941"/>
                  </a:lnTo>
                  <a:lnTo>
                    <a:pt x="2345702" y="22148"/>
                  </a:lnTo>
                  <a:lnTo>
                    <a:pt x="2339111" y="16687"/>
                  </a:lnTo>
                  <a:lnTo>
                    <a:pt x="2332634" y="14528"/>
                  </a:lnTo>
                  <a:lnTo>
                    <a:pt x="2330881" y="14020"/>
                  </a:lnTo>
                  <a:lnTo>
                    <a:pt x="2330005" y="13766"/>
                  </a:lnTo>
                  <a:lnTo>
                    <a:pt x="2327364" y="13004"/>
                  </a:lnTo>
                  <a:lnTo>
                    <a:pt x="2325611" y="12496"/>
                  </a:lnTo>
                  <a:lnTo>
                    <a:pt x="2317356" y="7924"/>
                  </a:lnTo>
                  <a:lnTo>
                    <a:pt x="2317673" y="10591"/>
                  </a:lnTo>
                  <a:lnTo>
                    <a:pt x="2321572" y="13004"/>
                  </a:lnTo>
                  <a:lnTo>
                    <a:pt x="2310714" y="11480"/>
                  </a:lnTo>
                  <a:lnTo>
                    <a:pt x="2310079" y="12369"/>
                  </a:lnTo>
                  <a:lnTo>
                    <a:pt x="2309241" y="13131"/>
                  </a:lnTo>
                  <a:lnTo>
                    <a:pt x="2308288" y="13766"/>
                  </a:lnTo>
                  <a:lnTo>
                    <a:pt x="2307552" y="13512"/>
                  </a:lnTo>
                  <a:lnTo>
                    <a:pt x="2308187" y="13893"/>
                  </a:lnTo>
                  <a:lnTo>
                    <a:pt x="2307653" y="14274"/>
                  </a:lnTo>
                  <a:lnTo>
                    <a:pt x="2308390" y="14020"/>
                  </a:lnTo>
                  <a:lnTo>
                    <a:pt x="2310612" y="14782"/>
                  </a:lnTo>
                  <a:lnTo>
                    <a:pt x="2312505" y="16179"/>
                  </a:lnTo>
                  <a:lnTo>
                    <a:pt x="2313876" y="17957"/>
                  </a:lnTo>
                  <a:lnTo>
                    <a:pt x="2307869" y="21386"/>
                  </a:lnTo>
                  <a:lnTo>
                    <a:pt x="2299652" y="23164"/>
                  </a:lnTo>
                  <a:lnTo>
                    <a:pt x="2291346" y="24561"/>
                  </a:lnTo>
                  <a:lnTo>
                    <a:pt x="2285098" y="26212"/>
                  </a:lnTo>
                  <a:lnTo>
                    <a:pt x="2278773" y="24942"/>
                  </a:lnTo>
                  <a:lnTo>
                    <a:pt x="2287841" y="23291"/>
                  </a:lnTo>
                  <a:lnTo>
                    <a:pt x="2284476" y="20497"/>
                  </a:lnTo>
                  <a:lnTo>
                    <a:pt x="2275611" y="24942"/>
                  </a:lnTo>
                  <a:lnTo>
                    <a:pt x="2273452" y="21767"/>
                  </a:lnTo>
                  <a:lnTo>
                    <a:pt x="2272842" y="20878"/>
                  </a:lnTo>
                  <a:lnTo>
                    <a:pt x="2272385" y="20497"/>
                  </a:lnTo>
                  <a:lnTo>
                    <a:pt x="2270709" y="19100"/>
                  </a:lnTo>
                  <a:lnTo>
                    <a:pt x="2268715" y="17449"/>
                  </a:lnTo>
                  <a:lnTo>
                    <a:pt x="2267585" y="14528"/>
                  </a:lnTo>
                  <a:lnTo>
                    <a:pt x="2271953" y="12750"/>
                  </a:lnTo>
                  <a:lnTo>
                    <a:pt x="2273198" y="12242"/>
                  </a:lnTo>
                  <a:lnTo>
                    <a:pt x="2273820" y="11988"/>
                  </a:lnTo>
                  <a:lnTo>
                    <a:pt x="2260333" y="11607"/>
                  </a:lnTo>
                  <a:lnTo>
                    <a:pt x="2254135" y="9448"/>
                  </a:lnTo>
                  <a:lnTo>
                    <a:pt x="2249690" y="8674"/>
                  </a:lnTo>
                  <a:lnTo>
                    <a:pt x="2249690" y="15036"/>
                  </a:lnTo>
                  <a:lnTo>
                    <a:pt x="2249373" y="15290"/>
                  </a:lnTo>
                  <a:lnTo>
                    <a:pt x="2245957" y="14147"/>
                  </a:lnTo>
                  <a:lnTo>
                    <a:pt x="2245563" y="14020"/>
                  </a:lnTo>
                  <a:lnTo>
                    <a:pt x="2249690" y="15036"/>
                  </a:lnTo>
                  <a:lnTo>
                    <a:pt x="2249690" y="8674"/>
                  </a:lnTo>
                  <a:lnTo>
                    <a:pt x="2247646" y="8305"/>
                  </a:lnTo>
                  <a:lnTo>
                    <a:pt x="2241016" y="8178"/>
                  </a:lnTo>
                  <a:lnTo>
                    <a:pt x="2234412" y="9067"/>
                  </a:lnTo>
                  <a:lnTo>
                    <a:pt x="2229218" y="9448"/>
                  </a:lnTo>
                  <a:lnTo>
                    <a:pt x="2224494" y="11099"/>
                  </a:lnTo>
                  <a:lnTo>
                    <a:pt x="2222081" y="12242"/>
                  </a:lnTo>
                  <a:lnTo>
                    <a:pt x="2223757" y="10845"/>
                  </a:lnTo>
                  <a:lnTo>
                    <a:pt x="2202256" y="14147"/>
                  </a:lnTo>
                  <a:lnTo>
                    <a:pt x="2202053" y="12750"/>
                  </a:lnTo>
                  <a:lnTo>
                    <a:pt x="2185936" y="13639"/>
                  </a:lnTo>
                  <a:lnTo>
                    <a:pt x="2169325" y="15671"/>
                  </a:lnTo>
                  <a:lnTo>
                    <a:pt x="2163546" y="15760"/>
                  </a:lnTo>
                  <a:lnTo>
                    <a:pt x="2164524" y="13512"/>
                  </a:lnTo>
                  <a:lnTo>
                    <a:pt x="2159571" y="11671"/>
                  </a:lnTo>
                  <a:lnTo>
                    <a:pt x="2154415" y="10515"/>
                  </a:lnTo>
                  <a:lnTo>
                    <a:pt x="2149030" y="10096"/>
                  </a:lnTo>
                  <a:lnTo>
                    <a:pt x="2156523" y="13296"/>
                  </a:lnTo>
                  <a:lnTo>
                    <a:pt x="2159673" y="15824"/>
                  </a:lnTo>
                  <a:lnTo>
                    <a:pt x="2152154" y="15925"/>
                  </a:lnTo>
                  <a:lnTo>
                    <a:pt x="2142515" y="13512"/>
                  </a:lnTo>
                  <a:lnTo>
                    <a:pt x="2134387" y="11480"/>
                  </a:lnTo>
                  <a:lnTo>
                    <a:pt x="2127897" y="12750"/>
                  </a:lnTo>
                  <a:lnTo>
                    <a:pt x="2121293" y="13385"/>
                  </a:lnTo>
                  <a:lnTo>
                    <a:pt x="2114639" y="13512"/>
                  </a:lnTo>
                  <a:lnTo>
                    <a:pt x="2108035" y="12877"/>
                  </a:lnTo>
                  <a:lnTo>
                    <a:pt x="2105774" y="8051"/>
                  </a:lnTo>
                  <a:lnTo>
                    <a:pt x="2105710" y="7924"/>
                  </a:lnTo>
                  <a:lnTo>
                    <a:pt x="2097506" y="7924"/>
                  </a:lnTo>
                  <a:lnTo>
                    <a:pt x="2088070" y="6781"/>
                  </a:lnTo>
                  <a:lnTo>
                    <a:pt x="2079612" y="6146"/>
                  </a:lnTo>
                  <a:lnTo>
                    <a:pt x="2074303" y="8051"/>
                  </a:lnTo>
                  <a:lnTo>
                    <a:pt x="2063000" y="1955"/>
                  </a:lnTo>
                  <a:lnTo>
                    <a:pt x="2046490" y="1320"/>
                  </a:lnTo>
                  <a:lnTo>
                    <a:pt x="2028825" y="2717"/>
                  </a:lnTo>
                  <a:lnTo>
                    <a:pt x="2014016" y="2844"/>
                  </a:lnTo>
                  <a:lnTo>
                    <a:pt x="2013381" y="9321"/>
                  </a:lnTo>
                  <a:lnTo>
                    <a:pt x="2004466" y="9575"/>
                  </a:lnTo>
                  <a:lnTo>
                    <a:pt x="1995576" y="10337"/>
                  </a:lnTo>
                  <a:lnTo>
                    <a:pt x="1986762" y="11607"/>
                  </a:lnTo>
                  <a:lnTo>
                    <a:pt x="1978075" y="13385"/>
                  </a:lnTo>
                  <a:lnTo>
                    <a:pt x="1978926" y="19100"/>
                  </a:lnTo>
                  <a:lnTo>
                    <a:pt x="1968893" y="20497"/>
                  </a:lnTo>
                  <a:lnTo>
                    <a:pt x="1956930" y="18973"/>
                  </a:lnTo>
                  <a:lnTo>
                    <a:pt x="1948840" y="17576"/>
                  </a:lnTo>
                  <a:lnTo>
                    <a:pt x="1943696" y="16687"/>
                  </a:lnTo>
                  <a:lnTo>
                    <a:pt x="1929803" y="15671"/>
                  </a:lnTo>
                  <a:lnTo>
                    <a:pt x="1931073" y="13512"/>
                  </a:lnTo>
                  <a:lnTo>
                    <a:pt x="1931250" y="13525"/>
                  </a:lnTo>
                  <a:lnTo>
                    <a:pt x="1922081" y="11353"/>
                  </a:lnTo>
                  <a:lnTo>
                    <a:pt x="1904720" y="14147"/>
                  </a:lnTo>
                  <a:lnTo>
                    <a:pt x="1887753" y="17576"/>
                  </a:lnTo>
                  <a:lnTo>
                    <a:pt x="1886762" y="17449"/>
                  </a:lnTo>
                  <a:lnTo>
                    <a:pt x="1885772" y="17322"/>
                  </a:lnTo>
                  <a:lnTo>
                    <a:pt x="1871840" y="15544"/>
                  </a:lnTo>
                  <a:lnTo>
                    <a:pt x="1868043" y="17322"/>
                  </a:lnTo>
                  <a:lnTo>
                    <a:pt x="1863407" y="17322"/>
                  </a:lnTo>
                  <a:lnTo>
                    <a:pt x="1859610" y="15544"/>
                  </a:lnTo>
                  <a:lnTo>
                    <a:pt x="1860029" y="15544"/>
                  </a:lnTo>
                  <a:lnTo>
                    <a:pt x="1860461" y="15417"/>
                  </a:lnTo>
                  <a:lnTo>
                    <a:pt x="1860880" y="15163"/>
                  </a:lnTo>
                  <a:lnTo>
                    <a:pt x="1858772" y="15163"/>
                  </a:lnTo>
                  <a:lnTo>
                    <a:pt x="1856295" y="14020"/>
                  </a:lnTo>
                  <a:lnTo>
                    <a:pt x="1854238" y="13004"/>
                  </a:lnTo>
                  <a:lnTo>
                    <a:pt x="1851812" y="12115"/>
                  </a:lnTo>
                  <a:lnTo>
                    <a:pt x="1853603" y="13385"/>
                  </a:lnTo>
                  <a:lnTo>
                    <a:pt x="1855609" y="14401"/>
                  </a:lnTo>
                  <a:lnTo>
                    <a:pt x="1857717" y="15163"/>
                  </a:lnTo>
                  <a:lnTo>
                    <a:pt x="1852447" y="15417"/>
                  </a:lnTo>
                  <a:lnTo>
                    <a:pt x="1847176" y="16179"/>
                  </a:lnTo>
                  <a:lnTo>
                    <a:pt x="1842122" y="17449"/>
                  </a:lnTo>
                  <a:lnTo>
                    <a:pt x="1839645" y="11480"/>
                  </a:lnTo>
                  <a:lnTo>
                    <a:pt x="1839582" y="11353"/>
                  </a:lnTo>
                  <a:lnTo>
                    <a:pt x="1838744" y="11353"/>
                  </a:lnTo>
                  <a:lnTo>
                    <a:pt x="1838223" y="11480"/>
                  </a:lnTo>
                  <a:lnTo>
                    <a:pt x="1832635" y="9194"/>
                  </a:lnTo>
                  <a:lnTo>
                    <a:pt x="1833664" y="14274"/>
                  </a:lnTo>
                  <a:lnTo>
                    <a:pt x="1833765" y="14528"/>
                  </a:lnTo>
                  <a:lnTo>
                    <a:pt x="1836737" y="18973"/>
                  </a:lnTo>
                  <a:lnTo>
                    <a:pt x="1834007" y="19862"/>
                  </a:lnTo>
                  <a:lnTo>
                    <a:pt x="1831467" y="21132"/>
                  </a:lnTo>
                  <a:lnTo>
                    <a:pt x="1829155" y="22783"/>
                  </a:lnTo>
                  <a:lnTo>
                    <a:pt x="1825726" y="19735"/>
                  </a:lnTo>
                  <a:lnTo>
                    <a:pt x="1824723" y="18846"/>
                  </a:lnTo>
                  <a:lnTo>
                    <a:pt x="1819033" y="19354"/>
                  </a:lnTo>
                  <a:lnTo>
                    <a:pt x="1813026" y="19735"/>
                  </a:lnTo>
                  <a:lnTo>
                    <a:pt x="1807654" y="15544"/>
                  </a:lnTo>
                  <a:lnTo>
                    <a:pt x="1801418" y="18465"/>
                  </a:lnTo>
                  <a:lnTo>
                    <a:pt x="1791258" y="20751"/>
                  </a:lnTo>
                  <a:lnTo>
                    <a:pt x="1781263" y="24180"/>
                  </a:lnTo>
                  <a:lnTo>
                    <a:pt x="1775510" y="30276"/>
                  </a:lnTo>
                  <a:lnTo>
                    <a:pt x="1775294" y="28879"/>
                  </a:lnTo>
                  <a:lnTo>
                    <a:pt x="1774952" y="28752"/>
                  </a:lnTo>
                  <a:lnTo>
                    <a:pt x="1773605" y="28244"/>
                  </a:lnTo>
                  <a:lnTo>
                    <a:pt x="1776768" y="28117"/>
                  </a:lnTo>
                  <a:lnTo>
                    <a:pt x="1770659" y="26212"/>
                  </a:lnTo>
                  <a:lnTo>
                    <a:pt x="1763915" y="26466"/>
                  </a:lnTo>
                  <a:lnTo>
                    <a:pt x="1758111" y="28752"/>
                  </a:lnTo>
                  <a:lnTo>
                    <a:pt x="1755381" y="21005"/>
                  </a:lnTo>
                  <a:lnTo>
                    <a:pt x="1741246" y="31546"/>
                  </a:lnTo>
                  <a:lnTo>
                    <a:pt x="1739684" y="30657"/>
                  </a:lnTo>
                  <a:lnTo>
                    <a:pt x="1732711" y="26720"/>
                  </a:lnTo>
                  <a:lnTo>
                    <a:pt x="1729232" y="24053"/>
                  </a:lnTo>
                  <a:lnTo>
                    <a:pt x="1737664" y="17957"/>
                  </a:lnTo>
                  <a:lnTo>
                    <a:pt x="1726171" y="22529"/>
                  </a:lnTo>
                  <a:lnTo>
                    <a:pt x="1719491" y="24307"/>
                  </a:lnTo>
                  <a:lnTo>
                    <a:pt x="1713357" y="26085"/>
                  </a:lnTo>
                  <a:lnTo>
                    <a:pt x="1703514" y="30657"/>
                  </a:lnTo>
                  <a:lnTo>
                    <a:pt x="1704365" y="25577"/>
                  </a:lnTo>
                  <a:lnTo>
                    <a:pt x="1698142" y="25831"/>
                  </a:lnTo>
                  <a:lnTo>
                    <a:pt x="1688236" y="32562"/>
                  </a:lnTo>
                  <a:lnTo>
                    <a:pt x="1688122" y="32435"/>
                  </a:lnTo>
                  <a:lnTo>
                    <a:pt x="1609204" y="22402"/>
                  </a:lnTo>
                  <a:lnTo>
                    <a:pt x="1579676" y="18465"/>
                  </a:lnTo>
                  <a:lnTo>
                    <a:pt x="1579994" y="23799"/>
                  </a:lnTo>
                  <a:lnTo>
                    <a:pt x="1578076" y="23291"/>
                  </a:lnTo>
                  <a:lnTo>
                    <a:pt x="1573784" y="22148"/>
                  </a:lnTo>
                  <a:lnTo>
                    <a:pt x="1566024" y="19735"/>
                  </a:lnTo>
                  <a:lnTo>
                    <a:pt x="1561655" y="23291"/>
                  </a:lnTo>
                  <a:lnTo>
                    <a:pt x="1559547" y="19735"/>
                  </a:lnTo>
                  <a:lnTo>
                    <a:pt x="1557528" y="18973"/>
                  </a:lnTo>
                  <a:lnTo>
                    <a:pt x="1554492" y="17830"/>
                  </a:lnTo>
                  <a:lnTo>
                    <a:pt x="1558912" y="15544"/>
                  </a:lnTo>
                  <a:lnTo>
                    <a:pt x="1560385" y="14782"/>
                  </a:lnTo>
                  <a:lnTo>
                    <a:pt x="1548155" y="15544"/>
                  </a:lnTo>
                  <a:lnTo>
                    <a:pt x="1538185" y="14528"/>
                  </a:lnTo>
                  <a:lnTo>
                    <a:pt x="1529308" y="14655"/>
                  </a:lnTo>
                  <a:lnTo>
                    <a:pt x="1520342" y="18973"/>
                  </a:lnTo>
                  <a:lnTo>
                    <a:pt x="1518234" y="15417"/>
                  </a:lnTo>
                  <a:lnTo>
                    <a:pt x="1520545" y="14782"/>
                  </a:lnTo>
                  <a:lnTo>
                    <a:pt x="1524241" y="13766"/>
                  </a:lnTo>
                  <a:lnTo>
                    <a:pt x="1522336" y="11734"/>
                  </a:lnTo>
                  <a:lnTo>
                    <a:pt x="1516545" y="14782"/>
                  </a:lnTo>
                  <a:lnTo>
                    <a:pt x="1512747" y="10591"/>
                  </a:lnTo>
                  <a:lnTo>
                    <a:pt x="1517281" y="9702"/>
                  </a:lnTo>
                  <a:lnTo>
                    <a:pt x="1520228" y="8178"/>
                  </a:lnTo>
                  <a:lnTo>
                    <a:pt x="1510436" y="10198"/>
                  </a:lnTo>
                  <a:lnTo>
                    <a:pt x="1510436" y="57454"/>
                  </a:lnTo>
                  <a:lnTo>
                    <a:pt x="1507896" y="59486"/>
                  </a:lnTo>
                  <a:lnTo>
                    <a:pt x="1504111" y="58597"/>
                  </a:lnTo>
                  <a:lnTo>
                    <a:pt x="1499679" y="56184"/>
                  </a:lnTo>
                  <a:lnTo>
                    <a:pt x="1503375" y="55676"/>
                  </a:lnTo>
                  <a:lnTo>
                    <a:pt x="1507159" y="56057"/>
                  </a:lnTo>
                  <a:lnTo>
                    <a:pt x="1510436" y="57454"/>
                  </a:lnTo>
                  <a:lnTo>
                    <a:pt x="1510436" y="10198"/>
                  </a:lnTo>
                  <a:lnTo>
                    <a:pt x="1509128" y="10464"/>
                  </a:lnTo>
                  <a:lnTo>
                    <a:pt x="1502791" y="15417"/>
                  </a:lnTo>
                  <a:lnTo>
                    <a:pt x="1499692" y="22275"/>
                  </a:lnTo>
                  <a:lnTo>
                    <a:pt x="1498307" y="29768"/>
                  </a:lnTo>
                  <a:lnTo>
                    <a:pt x="1488821" y="25069"/>
                  </a:lnTo>
                  <a:lnTo>
                    <a:pt x="1484185" y="25704"/>
                  </a:lnTo>
                  <a:lnTo>
                    <a:pt x="1477340" y="32435"/>
                  </a:lnTo>
                  <a:lnTo>
                    <a:pt x="1474063" y="29133"/>
                  </a:lnTo>
                  <a:lnTo>
                    <a:pt x="1472476" y="28117"/>
                  </a:lnTo>
                  <a:lnTo>
                    <a:pt x="1471879" y="27736"/>
                  </a:lnTo>
                  <a:lnTo>
                    <a:pt x="1468488" y="25577"/>
                  </a:lnTo>
                  <a:lnTo>
                    <a:pt x="1480070" y="24434"/>
                  </a:lnTo>
                  <a:lnTo>
                    <a:pt x="1471079" y="23545"/>
                  </a:lnTo>
                  <a:lnTo>
                    <a:pt x="1457629" y="22783"/>
                  </a:lnTo>
                  <a:lnTo>
                    <a:pt x="1445272" y="23672"/>
                  </a:lnTo>
                  <a:lnTo>
                    <a:pt x="1439608" y="27736"/>
                  </a:lnTo>
                  <a:lnTo>
                    <a:pt x="1437601" y="25704"/>
                  </a:lnTo>
                  <a:lnTo>
                    <a:pt x="1430540" y="27101"/>
                  </a:lnTo>
                  <a:lnTo>
                    <a:pt x="1428750" y="28117"/>
                  </a:lnTo>
                  <a:lnTo>
                    <a:pt x="1421218" y="27609"/>
                  </a:lnTo>
                  <a:lnTo>
                    <a:pt x="1413662" y="27482"/>
                  </a:lnTo>
                  <a:lnTo>
                    <a:pt x="1406080" y="27482"/>
                  </a:lnTo>
                  <a:lnTo>
                    <a:pt x="1398498" y="27736"/>
                  </a:lnTo>
                  <a:lnTo>
                    <a:pt x="1402499" y="29006"/>
                  </a:lnTo>
                  <a:lnTo>
                    <a:pt x="1398041" y="33578"/>
                  </a:lnTo>
                  <a:lnTo>
                    <a:pt x="1392910" y="33959"/>
                  </a:lnTo>
                  <a:lnTo>
                    <a:pt x="1386674" y="32816"/>
                  </a:lnTo>
                  <a:lnTo>
                    <a:pt x="1378889" y="32435"/>
                  </a:lnTo>
                  <a:lnTo>
                    <a:pt x="1379207" y="31419"/>
                  </a:lnTo>
                  <a:lnTo>
                    <a:pt x="1371180" y="29895"/>
                  </a:lnTo>
                  <a:lnTo>
                    <a:pt x="1365821" y="28879"/>
                  </a:lnTo>
                  <a:lnTo>
                    <a:pt x="1360284" y="29514"/>
                  </a:lnTo>
                  <a:lnTo>
                    <a:pt x="1354797" y="29895"/>
                  </a:lnTo>
                  <a:lnTo>
                    <a:pt x="1341589" y="26847"/>
                  </a:lnTo>
                  <a:lnTo>
                    <a:pt x="1343063" y="32943"/>
                  </a:lnTo>
                  <a:lnTo>
                    <a:pt x="1338160" y="37388"/>
                  </a:lnTo>
                  <a:lnTo>
                    <a:pt x="1328610" y="34594"/>
                  </a:lnTo>
                  <a:lnTo>
                    <a:pt x="1326070" y="33705"/>
                  </a:lnTo>
                  <a:lnTo>
                    <a:pt x="1316659" y="30403"/>
                  </a:lnTo>
                  <a:lnTo>
                    <a:pt x="1304594" y="30276"/>
                  </a:lnTo>
                  <a:lnTo>
                    <a:pt x="1310068" y="33705"/>
                  </a:lnTo>
                  <a:lnTo>
                    <a:pt x="1302791" y="32816"/>
                  </a:lnTo>
                  <a:lnTo>
                    <a:pt x="1300276" y="30911"/>
                  </a:lnTo>
                  <a:lnTo>
                    <a:pt x="1299616" y="30403"/>
                  </a:lnTo>
                  <a:lnTo>
                    <a:pt x="1294257" y="26339"/>
                  </a:lnTo>
                  <a:lnTo>
                    <a:pt x="1292440" y="24688"/>
                  </a:lnTo>
                  <a:lnTo>
                    <a:pt x="1288948" y="21513"/>
                  </a:lnTo>
                  <a:lnTo>
                    <a:pt x="1285735" y="18592"/>
                  </a:lnTo>
                  <a:lnTo>
                    <a:pt x="1278445" y="14274"/>
                  </a:lnTo>
                  <a:lnTo>
                    <a:pt x="1276654" y="13131"/>
                  </a:lnTo>
                  <a:lnTo>
                    <a:pt x="1281404" y="12369"/>
                  </a:lnTo>
                  <a:lnTo>
                    <a:pt x="1283931" y="11607"/>
                  </a:lnTo>
                  <a:lnTo>
                    <a:pt x="1273987" y="9575"/>
                  </a:lnTo>
                  <a:lnTo>
                    <a:pt x="1272260" y="12877"/>
                  </a:lnTo>
                  <a:lnTo>
                    <a:pt x="1271600" y="18084"/>
                  </a:lnTo>
                  <a:lnTo>
                    <a:pt x="1264856" y="21513"/>
                  </a:lnTo>
                  <a:lnTo>
                    <a:pt x="1262164" y="17703"/>
                  </a:lnTo>
                  <a:lnTo>
                    <a:pt x="1261795" y="17195"/>
                  </a:lnTo>
                  <a:lnTo>
                    <a:pt x="1268539" y="10464"/>
                  </a:lnTo>
                  <a:lnTo>
                    <a:pt x="1257693" y="9702"/>
                  </a:lnTo>
                  <a:lnTo>
                    <a:pt x="1250188" y="10337"/>
                  </a:lnTo>
                  <a:lnTo>
                    <a:pt x="1237894" y="14401"/>
                  </a:lnTo>
                  <a:lnTo>
                    <a:pt x="1223835" y="17703"/>
                  </a:lnTo>
                  <a:lnTo>
                    <a:pt x="1210995" y="15544"/>
                  </a:lnTo>
                  <a:lnTo>
                    <a:pt x="1217536" y="22275"/>
                  </a:lnTo>
                  <a:lnTo>
                    <a:pt x="1210043" y="24688"/>
                  </a:lnTo>
                  <a:lnTo>
                    <a:pt x="1200086" y="23418"/>
                  </a:lnTo>
                  <a:lnTo>
                    <a:pt x="1197356" y="22656"/>
                  </a:lnTo>
                  <a:lnTo>
                    <a:pt x="1188694" y="20243"/>
                  </a:lnTo>
                  <a:lnTo>
                    <a:pt x="1177518" y="18719"/>
                  </a:lnTo>
                  <a:lnTo>
                    <a:pt x="1168209" y="22656"/>
                  </a:lnTo>
                  <a:lnTo>
                    <a:pt x="1167041" y="22148"/>
                  </a:lnTo>
                  <a:lnTo>
                    <a:pt x="1166304" y="21259"/>
                  </a:lnTo>
                  <a:lnTo>
                    <a:pt x="1166101" y="20116"/>
                  </a:lnTo>
                  <a:lnTo>
                    <a:pt x="1157782" y="22021"/>
                  </a:lnTo>
                  <a:lnTo>
                    <a:pt x="1147737" y="24053"/>
                  </a:lnTo>
                  <a:lnTo>
                    <a:pt x="1138351" y="26720"/>
                  </a:lnTo>
                  <a:lnTo>
                    <a:pt x="1132052" y="30403"/>
                  </a:lnTo>
                  <a:lnTo>
                    <a:pt x="1128839" y="28371"/>
                  </a:lnTo>
                  <a:lnTo>
                    <a:pt x="1128026" y="27863"/>
                  </a:lnTo>
                  <a:lnTo>
                    <a:pt x="1119974" y="22783"/>
                  </a:lnTo>
                  <a:lnTo>
                    <a:pt x="1101432" y="25196"/>
                  </a:lnTo>
                  <a:lnTo>
                    <a:pt x="1084478" y="27863"/>
                  </a:lnTo>
                  <a:lnTo>
                    <a:pt x="1078268" y="22275"/>
                  </a:lnTo>
                  <a:lnTo>
                    <a:pt x="1077137" y="21259"/>
                  </a:lnTo>
                  <a:lnTo>
                    <a:pt x="1049845" y="22275"/>
                  </a:lnTo>
                  <a:lnTo>
                    <a:pt x="1050582" y="20370"/>
                  </a:lnTo>
                  <a:lnTo>
                    <a:pt x="1042428" y="19862"/>
                  </a:lnTo>
                  <a:lnTo>
                    <a:pt x="1034529" y="21132"/>
                  </a:lnTo>
                  <a:lnTo>
                    <a:pt x="1027214" y="24053"/>
                  </a:lnTo>
                  <a:lnTo>
                    <a:pt x="1020889" y="28371"/>
                  </a:lnTo>
                  <a:lnTo>
                    <a:pt x="1016863" y="27101"/>
                  </a:lnTo>
                  <a:lnTo>
                    <a:pt x="1019810" y="25323"/>
                  </a:lnTo>
                  <a:lnTo>
                    <a:pt x="1020127" y="24307"/>
                  </a:lnTo>
                  <a:lnTo>
                    <a:pt x="1004684" y="22275"/>
                  </a:lnTo>
                  <a:lnTo>
                    <a:pt x="993940" y="22529"/>
                  </a:lnTo>
                  <a:lnTo>
                    <a:pt x="983970" y="25196"/>
                  </a:lnTo>
                  <a:lnTo>
                    <a:pt x="970889" y="30911"/>
                  </a:lnTo>
                  <a:lnTo>
                    <a:pt x="968717" y="24815"/>
                  </a:lnTo>
                  <a:lnTo>
                    <a:pt x="968667" y="24688"/>
                  </a:lnTo>
                  <a:lnTo>
                    <a:pt x="960094" y="24815"/>
                  </a:lnTo>
                  <a:lnTo>
                    <a:pt x="946353" y="22275"/>
                  </a:lnTo>
                  <a:lnTo>
                    <a:pt x="944981" y="22021"/>
                  </a:lnTo>
                  <a:lnTo>
                    <a:pt x="926261" y="19989"/>
                  </a:lnTo>
                  <a:lnTo>
                    <a:pt x="906907" y="22275"/>
                  </a:lnTo>
                  <a:lnTo>
                    <a:pt x="907237" y="21005"/>
                  </a:lnTo>
                  <a:lnTo>
                    <a:pt x="907999" y="20116"/>
                  </a:lnTo>
                  <a:lnTo>
                    <a:pt x="908215" y="19862"/>
                  </a:lnTo>
                  <a:lnTo>
                    <a:pt x="909574" y="19227"/>
                  </a:lnTo>
                  <a:lnTo>
                    <a:pt x="887056" y="20116"/>
                  </a:lnTo>
                  <a:lnTo>
                    <a:pt x="864133" y="16306"/>
                  </a:lnTo>
                  <a:lnTo>
                    <a:pt x="844550" y="15290"/>
                  </a:lnTo>
                  <a:lnTo>
                    <a:pt x="832065" y="24942"/>
                  </a:lnTo>
                  <a:lnTo>
                    <a:pt x="813600" y="30530"/>
                  </a:lnTo>
                  <a:lnTo>
                    <a:pt x="823315" y="32943"/>
                  </a:lnTo>
                  <a:lnTo>
                    <a:pt x="822045" y="36753"/>
                  </a:lnTo>
                  <a:lnTo>
                    <a:pt x="818134" y="40817"/>
                  </a:lnTo>
                  <a:lnTo>
                    <a:pt x="819912" y="44373"/>
                  </a:lnTo>
                  <a:lnTo>
                    <a:pt x="812304" y="43865"/>
                  </a:lnTo>
                  <a:lnTo>
                    <a:pt x="805637" y="41325"/>
                  </a:lnTo>
                  <a:lnTo>
                    <a:pt x="804037" y="39547"/>
                  </a:lnTo>
                  <a:lnTo>
                    <a:pt x="802894" y="38277"/>
                  </a:lnTo>
                  <a:lnTo>
                    <a:pt x="807097" y="36245"/>
                  </a:lnTo>
                  <a:lnTo>
                    <a:pt x="808926" y="37388"/>
                  </a:lnTo>
                  <a:lnTo>
                    <a:pt x="808367" y="36245"/>
                  </a:lnTo>
                  <a:lnTo>
                    <a:pt x="806996" y="33451"/>
                  </a:lnTo>
                  <a:lnTo>
                    <a:pt x="806069" y="31546"/>
                  </a:lnTo>
                  <a:lnTo>
                    <a:pt x="795693" y="29768"/>
                  </a:lnTo>
                  <a:lnTo>
                    <a:pt x="784644" y="28752"/>
                  </a:lnTo>
                  <a:lnTo>
                    <a:pt x="783793" y="28117"/>
                  </a:lnTo>
                  <a:lnTo>
                    <a:pt x="779754" y="25069"/>
                  </a:lnTo>
                  <a:lnTo>
                    <a:pt x="744601" y="24434"/>
                  </a:lnTo>
                  <a:lnTo>
                    <a:pt x="675868" y="19989"/>
                  </a:lnTo>
                  <a:lnTo>
                    <a:pt x="642391" y="18719"/>
                  </a:lnTo>
                  <a:lnTo>
                    <a:pt x="647446" y="28117"/>
                  </a:lnTo>
                  <a:lnTo>
                    <a:pt x="632028" y="27482"/>
                  </a:lnTo>
                  <a:lnTo>
                    <a:pt x="631266" y="27101"/>
                  </a:lnTo>
                  <a:lnTo>
                    <a:pt x="627964" y="25450"/>
                  </a:lnTo>
                  <a:lnTo>
                    <a:pt x="626579" y="20243"/>
                  </a:lnTo>
                  <a:lnTo>
                    <a:pt x="637578" y="20624"/>
                  </a:lnTo>
                  <a:lnTo>
                    <a:pt x="637159" y="20243"/>
                  </a:lnTo>
                  <a:lnTo>
                    <a:pt x="631799" y="15417"/>
                  </a:lnTo>
                  <a:lnTo>
                    <a:pt x="619150" y="25069"/>
                  </a:lnTo>
                  <a:lnTo>
                    <a:pt x="618845" y="27101"/>
                  </a:lnTo>
                  <a:lnTo>
                    <a:pt x="615505" y="25704"/>
                  </a:lnTo>
                  <a:lnTo>
                    <a:pt x="610958" y="23799"/>
                  </a:lnTo>
                  <a:lnTo>
                    <a:pt x="614133" y="20243"/>
                  </a:lnTo>
                  <a:lnTo>
                    <a:pt x="620102" y="17322"/>
                  </a:lnTo>
                  <a:lnTo>
                    <a:pt x="620636" y="16052"/>
                  </a:lnTo>
                  <a:lnTo>
                    <a:pt x="611670" y="16687"/>
                  </a:lnTo>
                  <a:lnTo>
                    <a:pt x="613689" y="17830"/>
                  </a:lnTo>
                  <a:lnTo>
                    <a:pt x="606425" y="21640"/>
                  </a:lnTo>
                  <a:lnTo>
                    <a:pt x="605790" y="25704"/>
                  </a:lnTo>
                  <a:lnTo>
                    <a:pt x="592582" y="25323"/>
                  </a:lnTo>
                  <a:lnTo>
                    <a:pt x="590346" y="24815"/>
                  </a:lnTo>
                  <a:lnTo>
                    <a:pt x="584542" y="23482"/>
                  </a:lnTo>
                  <a:lnTo>
                    <a:pt x="579424" y="24815"/>
                  </a:lnTo>
                  <a:lnTo>
                    <a:pt x="581342" y="23164"/>
                  </a:lnTo>
                  <a:lnTo>
                    <a:pt x="583247" y="21386"/>
                  </a:lnTo>
                  <a:lnTo>
                    <a:pt x="585216" y="22453"/>
                  </a:lnTo>
                  <a:lnTo>
                    <a:pt x="586308" y="21386"/>
                  </a:lnTo>
                  <a:lnTo>
                    <a:pt x="588264" y="19481"/>
                  </a:lnTo>
                  <a:lnTo>
                    <a:pt x="585000" y="19227"/>
                  </a:lnTo>
                  <a:lnTo>
                    <a:pt x="585000" y="18973"/>
                  </a:lnTo>
                  <a:lnTo>
                    <a:pt x="585000" y="18465"/>
                  </a:lnTo>
                  <a:lnTo>
                    <a:pt x="583907" y="18211"/>
                  </a:lnTo>
                  <a:lnTo>
                    <a:pt x="579945" y="18973"/>
                  </a:lnTo>
                  <a:lnTo>
                    <a:pt x="560527" y="18211"/>
                  </a:lnTo>
                  <a:lnTo>
                    <a:pt x="568299" y="25450"/>
                  </a:lnTo>
                  <a:lnTo>
                    <a:pt x="561962" y="27101"/>
                  </a:lnTo>
                  <a:lnTo>
                    <a:pt x="557072" y="27736"/>
                  </a:lnTo>
                  <a:lnTo>
                    <a:pt x="555472" y="29260"/>
                  </a:lnTo>
                  <a:lnTo>
                    <a:pt x="559003" y="33451"/>
                  </a:lnTo>
                  <a:lnTo>
                    <a:pt x="550151" y="30276"/>
                  </a:lnTo>
                  <a:lnTo>
                    <a:pt x="542010" y="27355"/>
                  </a:lnTo>
                  <a:lnTo>
                    <a:pt x="521411" y="26212"/>
                  </a:lnTo>
                  <a:lnTo>
                    <a:pt x="516839" y="25958"/>
                  </a:lnTo>
                  <a:lnTo>
                    <a:pt x="492620" y="26212"/>
                  </a:lnTo>
                  <a:lnTo>
                    <a:pt x="478472" y="24942"/>
                  </a:lnTo>
                  <a:lnTo>
                    <a:pt x="469176" y="27863"/>
                  </a:lnTo>
                  <a:lnTo>
                    <a:pt x="459524" y="29641"/>
                  </a:lnTo>
                  <a:lnTo>
                    <a:pt x="449681" y="30276"/>
                  </a:lnTo>
                  <a:lnTo>
                    <a:pt x="439788" y="29641"/>
                  </a:lnTo>
                  <a:lnTo>
                    <a:pt x="443445" y="31165"/>
                  </a:lnTo>
                  <a:lnTo>
                    <a:pt x="445668" y="39547"/>
                  </a:lnTo>
                  <a:lnTo>
                    <a:pt x="432943" y="38531"/>
                  </a:lnTo>
                  <a:lnTo>
                    <a:pt x="431634" y="32435"/>
                  </a:lnTo>
                  <a:lnTo>
                    <a:pt x="431088" y="29895"/>
                  </a:lnTo>
                  <a:lnTo>
                    <a:pt x="421741" y="26847"/>
                  </a:lnTo>
                  <a:lnTo>
                    <a:pt x="409587" y="24688"/>
                  </a:lnTo>
                  <a:lnTo>
                    <a:pt x="399351" y="18846"/>
                  </a:lnTo>
                  <a:lnTo>
                    <a:pt x="397814" y="22783"/>
                  </a:lnTo>
                  <a:lnTo>
                    <a:pt x="386537" y="24434"/>
                  </a:lnTo>
                  <a:lnTo>
                    <a:pt x="376237" y="26593"/>
                  </a:lnTo>
                  <a:lnTo>
                    <a:pt x="377647" y="32435"/>
                  </a:lnTo>
                  <a:lnTo>
                    <a:pt x="372935" y="30784"/>
                  </a:lnTo>
                  <a:lnTo>
                    <a:pt x="372541" y="29133"/>
                  </a:lnTo>
                  <a:lnTo>
                    <a:pt x="372414" y="28625"/>
                  </a:lnTo>
                  <a:lnTo>
                    <a:pt x="372300" y="27482"/>
                  </a:lnTo>
                  <a:lnTo>
                    <a:pt x="372198" y="25196"/>
                  </a:lnTo>
                  <a:lnTo>
                    <a:pt x="371284" y="24307"/>
                  </a:lnTo>
                  <a:lnTo>
                    <a:pt x="368935" y="22021"/>
                  </a:lnTo>
                  <a:lnTo>
                    <a:pt x="349097" y="24307"/>
                  </a:lnTo>
                  <a:lnTo>
                    <a:pt x="327736" y="22783"/>
                  </a:lnTo>
                  <a:lnTo>
                    <a:pt x="305257" y="20497"/>
                  </a:lnTo>
                  <a:lnTo>
                    <a:pt x="282067" y="20116"/>
                  </a:lnTo>
                  <a:lnTo>
                    <a:pt x="281774" y="21513"/>
                  </a:lnTo>
                  <a:lnTo>
                    <a:pt x="281660" y="22453"/>
                  </a:lnTo>
                  <a:lnTo>
                    <a:pt x="286804" y="25831"/>
                  </a:lnTo>
                  <a:lnTo>
                    <a:pt x="280136" y="29133"/>
                  </a:lnTo>
                  <a:lnTo>
                    <a:pt x="279387" y="28625"/>
                  </a:lnTo>
                  <a:lnTo>
                    <a:pt x="275069" y="25704"/>
                  </a:lnTo>
                  <a:lnTo>
                    <a:pt x="263601" y="17957"/>
                  </a:lnTo>
                  <a:lnTo>
                    <a:pt x="259943" y="20370"/>
                  </a:lnTo>
                  <a:lnTo>
                    <a:pt x="257060" y="23799"/>
                  </a:lnTo>
                  <a:lnTo>
                    <a:pt x="253212" y="25704"/>
                  </a:lnTo>
                  <a:lnTo>
                    <a:pt x="246672" y="23164"/>
                  </a:lnTo>
                  <a:lnTo>
                    <a:pt x="250647" y="27863"/>
                  </a:lnTo>
                  <a:lnTo>
                    <a:pt x="246507" y="28625"/>
                  </a:lnTo>
                  <a:lnTo>
                    <a:pt x="219075" y="26593"/>
                  </a:lnTo>
                  <a:lnTo>
                    <a:pt x="200215" y="25196"/>
                  </a:lnTo>
                  <a:lnTo>
                    <a:pt x="153352" y="26593"/>
                  </a:lnTo>
                  <a:lnTo>
                    <a:pt x="106299" y="26212"/>
                  </a:lnTo>
                  <a:lnTo>
                    <a:pt x="59448" y="17322"/>
                  </a:lnTo>
                  <a:lnTo>
                    <a:pt x="67881" y="21640"/>
                  </a:lnTo>
                  <a:lnTo>
                    <a:pt x="62268" y="22148"/>
                  </a:lnTo>
                  <a:lnTo>
                    <a:pt x="55841" y="22275"/>
                  </a:lnTo>
                  <a:lnTo>
                    <a:pt x="60020" y="23291"/>
                  </a:lnTo>
                  <a:lnTo>
                    <a:pt x="55867" y="27736"/>
                  </a:lnTo>
                  <a:lnTo>
                    <a:pt x="55829" y="28117"/>
                  </a:lnTo>
                  <a:lnTo>
                    <a:pt x="56591" y="30784"/>
                  </a:lnTo>
                  <a:lnTo>
                    <a:pt x="52984" y="29641"/>
                  </a:lnTo>
                  <a:lnTo>
                    <a:pt x="30568" y="22529"/>
                  </a:lnTo>
                  <a:lnTo>
                    <a:pt x="24180" y="26212"/>
                  </a:lnTo>
                  <a:lnTo>
                    <a:pt x="14528" y="26974"/>
                  </a:lnTo>
                  <a:lnTo>
                    <a:pt x="5257" y="27609"/>
                  </a:lnTo>
                  <a:lnTo>
                    <a:pt x="0" y="31165"/>
                  </a:lnTo>
                  <a:lnTo>
                    <a:pt x="8229" y="29641"/>
                  </a:lnTo>
                  <a:lnTo>
                    <a:pt x="6172" y="36626"/>
                  </a:lnTo>
                  <a:lnTo>
                    <a:pt x="6083" y="37388"/>
                  </a:lnTo>
                  <a:lnTo>
                    <a:pt x="11607" y="45389"/>
                  </a:lnTo>
                  <a:lnTo>
                    <a:pt x="18973" y="54025"/>
                  </a:lnTo>
                  <a:lnTo>
                    <a:pt x="21996" y="63042"/>
                  </a:lnTo>
                  <a:lnTo>
                    <a:pt x="32537" y="60756"/>
                  </a:lnTo>
                  <a:lnTo>
                    <a:pt x="45275" y="65074"/>
                  </a:lnTo>
                  <a:lnTo>
                    <a:pt x="59499" y="68376"/>
                  </a:lnTo>
                  <a:lnTo>
                    <a:pt x="74447" y="63423"/>
                  </a:lnTo>
                  <a:lnTo>
                    <a:pt x="77749" y="65303"/>
                  </a:lnTo>
                  <a:lnTo>
                    <a:pt x="78092" y="64947"/>
                  </a:lnTo>
                  <a:lnTo>
                    <a:pt x="84289" y="63931"/>
                  </a:lnTo>
                  <a:lnTo>
                    <a:pt x="95694" y="66217"/>
                  </a:lnTo>
                  <a:lnTo>
                    <a:pt x="94424" y="67487"/>
                  </a:lnTo>
                  <a:lnTo>
                    <a:pt x="115671" y="67614"/>
                  </a:lnTo>
                  <a:lnTo>
                    <a:pt x="133858" y="69392"/>
                  </a:lnTo>
                  <a:lnTo>
                    <a:pt x="152781" y="71932"/>
                  </a:lnTo>
                  <a:lnTo>
                    <a:pt x="176263" y="74726"/>
                  </a:lnTo>
                  <a:lnTo>
                    <a:pt x="173583" y="68630"/>
                  </a:lnTo>
                  <a:lnTo>
                    <a:pt x="178257" y="69138"/>
                  </a:lnTo>
                  <a:lnTo>
                    <a:pt x="182740" y="70535"/>
                  </a:lnTo>
                  <a:lnTo>
                    <a:pt x="186588" y="72821"/>
                  </a:lnTo>
                  <a:lnTo>
                    <a:pt x="187045" y="68757"/>
                  </a:lnTo>
                  <a:lnTo>
                    <a:pt x="186042" y="68630"/>
                  </a:lnTo>
                  <a:lnTo>
                    <a:pt x="180047" y="67868"/>
                  </a:lnTo>
                  <a:lnTo>
                    <a:pt x="172897" y="66852"/>
                  </a:lnTo>
                  <a:lnTo>
                    <a:pt x="172923" y="63931"/>
                  </a:lnTo>
                  <a:lnTo>
                    <a:pt x="172923" y="63423"/>
                  </a:lnTo>
                  <a:lnTo>
                    <a:pt x="172923" y="62280"/>
                  </a:lnTo>
                  <a:lnTo>
                    <a:pt x="185902" y="67741"/>
                  </a:lnTo>
                  <a:lnTo>
                    <a:pt x="204939" y="68630"/>
                  </a:lnTo>
                  <a:lnTo>
                    <a:pt x="223354" y="69900"/>
                  </a:lnTo>
                  <a:lnTo>
                    <a:pt x="234454" y="76377"/>
                  </a:lnTo>
                  <a:lnTo>
                    <a:pt x="239115" y="75234"/>
                  </a:lnTo>
                  <a:lnTo>
                    <a:pt x="238201" y="70408"/>
                  </a:lnTo>
                  <a:lnTo>
                    <a:pt x="242862" y="69392"/>
                  </a:lnTo>
                  <a:lnTo>
                    <a:pt x="246011" y="73202"/>
                  </a:lnTo>
                  <a:lnTo>
                    <a:pt x="248310" y="69392"/>
                  </a:lnTo>
                  <a:lnTo>
                    <a:pt x="249008" y="68249"/>
                  </a:lnTo>
                  <a:lnTo>
                    <a:pt x="254901" y="68503"/>
                  </a:lnTo>
                  <a:lnTo>
                    <a:pt x="259867" y="72059"/>
                  </a:lnTo>
                  <a:lnTo>
                    <a:pt x="261048" y="77012"/>
                  </a:lnTo>
                  <a:lnTo>
                    <a:pt x="258533" y="77139"/>
                  </a:lnTo>
                  <a:lnTo>
                    <a:pt x="256032" y="77520"/>
                  </a:lnTo>
                  <a:lnTo>
                    <a:pt x="253644" y="78155"/>
                  </a:lnTo>
                  <a:lnTo>
                    <a:pt x="262420" y="79806"/>
                  </a:lnTo>
                  <a:lnTo>
                    <a:pt x="272135" y="79171"/>
                  </a:lnTo>
                  <a:lnTo>
                    <a:pt x="280606" y="78028"/>
                  </a:lnTo>
                  <a:lnTo>
                    <a:pt x="285648" y="78028"/>
                  </a:lnTo>
                  <a:lnTo>
                    <a:pt x="274218" y="75742"/>
                  </a:lnTo>
                  <a:lnTo>
                    <a:pt x="299681" y="74345"/>
                  </a:lnTo>
                  <a:lnTo>
                    <a:pt x="326402" y="74091"/>
                  </a:lnTo>
                  <a:lnTo>
                    <a:pt x="352907" y="73075"/>
                  </a:lnTo>
                  <a:lnTo>
                    <a:pt x="377761" y="69392"/>
                  </a:lnTo>
                  <a:lnTo>
                    <a:pt x="376821" y="68249"/>
                  </a:lnTo>
                  <a:lnTo>
                    <a:pt x="375373" y="66471"/>
                  </a:lnTo>
                  <a:lnTo>
                    <a:pt x="388912" y="64693"/>
                  </a:lnTo>
                  <a:lnTo>
                    <a:pt x="397256" y="65709"/>
                  </a:lnTo>
                  <a:lnTo>
                    <a:pt x="406031" y="67360"/>
                  </a:lnTo>
                  <a:lnTo>
                    <a:pt x="420827" y="67106"/>
                  </a:lnTo>
                  <a:lnTo>
                    <a:pt x="419874" y="67741"/>
                  </a:lnTo>
                  <a:lnTo>
                    <a:pt x="421144" y="67106"/>
                  </a:lnTo>
                  <a:lnTo>
                    <a:pt x="425729" y="64820"/>
                  </a:lnTo>
                  <a:lnTo>
                    <a:pt x="426351" y="64693"/>
                  </a:lnTo>
                  <a:lnTo>
                    <a:pt x="432536" y="63423"/>
                  </a:lnTo>
                  <a:lnTo>
                    <a:pt x="439369" y="63804"/>
                  </a:lnTo>
                  <a:lnTo>
                    <a:pt x="438391" y="66344"/>
                  </a:lnTo>
                  <a:lnTo>
                    <a:pt x="442048" y="68757"/>
                  </a:lnTo>
                  <a:lnTo>
                    <a:pt x="445147" y="71170"/>
                  </a:lnTo>
                  <a:lnTo>
                    <a:pt x="445211" y="71424"/>
                  </a:lnTo>
                  <a:lnTo>
                    <a:pt x="443153" y="73964"/>
                  </a:lnTo>
                  <a:lnTo>
                    <a:pt x="456399" y="70662"/>
                  </a:lnTo>
                  <a:lnTo>
                    <a:pt x="461467" y="68249"/>
                  </a:lnTo>
                  <a:lnTo>
                    <a:pt x="464883" y="64947"/>
                  </a:lnTo>
                  <a:lnTo>
                    <a:pt x="466953" y="63423"/>
                  </a:lnTo>
                  <a:lnTo>
                    <a:pt x="468503" y="62280"/>
                  </a:lnTo>
                  <a:lnTo>
                    <a:pt x="470573" y="60756"/>
                  </a:lnTo>
                  <a:lnTo>
                    <a:pt x="473163" y="58851"/>
                  </a:lnTo>
                  <a:lnTo>
                    <a:pt x="477126" y="63550"/>
                  </a:lnTo>
                  <a:lnTo>
                    <a:pt x="481622" y="58851"/>
                  </a:lnTo>
                  <a:lnTo>
                    <a:pt x="481863" y="58597"/>
                  </a:lnTo>
                  <a:lnTo>
                    <a:pt x="489038" y="55803"/>
                  </a:lnTo>
                  <a:lnTo>
                    <a:pt x="496595" y="55803"/>
                  </a:lnTo>
                  <a:lnTo>
                    <a:pt x="493318" y="58597"/>
                  </a:lnTo>
                  <a:lnTo>
                    <a:pt x="493268" y="58851"/>
                  </a:lnTo>
                  <a:lnTo>
                    <a:pt x="497078" y="64693"/>
                  </a:lnTo>
                  <a:lnTo>
                    <a:pt x="492937" y="68376"/>
                  </a:lnTo>
                  <a:lnTo>
                    <a:pt x="511175" y="71297"/>
                  </a:lnTo>
                  <a:lnTo>
                    <a:pt x="525335" y="68884"/>
                  </a:lnTo>
                  <a:lnTo>
                    <a:pt x="536702" y="67360"/>
                  </a:lnTo>
                  <a:lnTo>
                    <a:pt x="546544" y="72948"/>
                  </a:lnTo>
                  <a:lnTo>
                    <a:pt x="547954" y="67360"/>
                  </a:lnTo>
                  <a:lnTo>
                    <a:pt x="548246" y="66217"/>
                  </a:lnTo>
                  <a:lnTo>
                    <a:pt x="540219" y="64058"/>
                  </a:lnTo>
                  <a:lnTo>
                    <a:pt x="531152" y="63804"/>
                  </a:lnTo>
                  <a:lnTo>
                    <a:pt x="529755" y="62915"/>
                  </a:lnTo>
                  <a:lnTo>
                    <a:pt x="529005" y="59613"/>
                  </a:lnTo>
                  <a:lnTo>
                    <a:pt x="533819" y="56565"/>
                  </a:lnTo>
                  <a:lnTo>
                    <a:pt x="536841" y="55803"/>
                  </a:lnTo>
                  <a:lnTo>
                    <a:pt x="541375" y="54660"/>
                  </a:lnTo>
                  <a:lnTo>
                    <a:pt x="548843" y="54406"/>
                  </a:lnTo>
                  <a:lnTo>
                    <a:pt x="555269" y="57200"/>
                  </a:lnTo>
                  <a:lnTo>
                    <a:pt x="562444" y="62788"/>
                  </a:lnTo>
                  <a:lnTo>
                    <a:pt x="572109" y="68376"/>
                  </a:lnTo>
                  <a:lnTo>
                    <a:pt x="586016" y="70789"/>
                  </a:lnTo>
                  <a:lnTo>
                    <a:pt x="583819" y="70789"/>
                  </a:lnTo>
                  <a:lnTo>
                    <a:pt x="583666" y="71805"/>
                  </a:lnTo>
                  <a:lnTo>
                    <a:pt x="581469" y="71678"/>
                  </a:lnTo>
                  <a:lnTo>
                    <a:pt x="587667" y="72440"/>
                  </a:lnTo>
                  <a:lnTo>
                    <a:pt x="591172" y="71805"/>
                  </a:lnTo>
                  <a:lnTo>
                    <a:pt x="593966" y="71297"/>
                  </a:lnTo>
                  <a:lnTo>
                    <a:pt x="600621" y="70662"/>
                  </a:lnTo>
                  <a:lnTo>
                    <a:pt x="607885" y="72567"/>
                  </a:lnTo>
                  <a:lnTo>
                    <a:pt x="610374" y="70662"/>
                  </a:lnTo>
                  <a:lnTo>
                    <a:pt x="612368" y="69138"/>
                  </a:lnTo>
                  <a:lnTo>
                    <a:pt x="616826" y="68503"/>
                  </a:lnTo>
                  <a:lnTo>
                    <a:pt x="620509" y="67614"/>
                  </a:lnTo>
                  <a:lnTo>
                    <a:pt x="621588" y="65328"/>
                  </a:lnTo>
                  <a:lnTo>
                    <a:pt x="622719" y="62915"/>
                  </a:lnTo>
                  <a:lnTo>
                    <a:pt x="602386" y="65328"/>
                  </a:lnTo>
                  <a:lnTo>
                    <a:pt x="611035" y="62026"/>
                  </a:lnTo>
                  <a:lnTo>
                    <a:pt x="620242" y="57708"/>
                  </a:lnTo>
                  <a:lnTo>
                    <a:pt x="630847" y="55041"/>
                  </a:lnTo>
                  <a:lnTo>
                    <a:pt x="643699" y="56438"/>
                  </a:lnTo>
                  <a:lnTo>
                    <a:pt x="640600" y="59232"/>
                  </a:lnTo>
                  <a:lnTo>
                    <a:pt x="636841" y="61391"/>
                  </a:lnTo>
                  <a:lnTo>
                    <a:pt x="632688" y="62661"/>
                  </a:lnTo>
                  <a:lnTo>
                    <a:pt x="638251" y="65709"/>
                  </a:lnTo>
                  <a:lnTo>
                    <a:pt x="643382" y="60756"/>
                  </a:lnTo>
                  <a:lnTo>
                    <a:pt x="649109" y="63804"/>
                  </a:lnTo>
                  <a:lnTo>
                    <a:pt x="644372" y="68503"/>
                  </a:lnTo>
                  <a:lnTo>
                    <a:pt x="634606" y="69646"/>
                  </a:lnTo>
                  <a:lnTo>
                    <a:pt x="622833" y="70408"/>
                  </a:lnTo>
                  <a:lnTo>
                    <a:pt x="612076" y="73710"/>
                  </a:lnTo>
                  <a:lnTo>
                    <a:pt x="618147" y="74599"/>
                  </a:lnTo>
                  <a:lnTo>
                    <a:pt x="625221" y="73075"/>
                  </a:lnTo>
                  <a:lnTo>
                    <a:pt x="630008" y="72821"/>
                  </a:lnTo>
                  <a:lnTo>
                    <a:pt x="629234" y="77393"/>
                  </a:lnTo>
                  <a:lnTo>
                    <a:pt x="635012" y="72821"/>
                  </a:lnTo>
                  <a:lnTo>
                    <a:pt x="636612" y="71551"/>
                  </a:lnTo>
                  <a:lnTo>
                    <a:pt x="645350" y="71678"/>
                  </a:lnTo>
                  <a:lnTo>
                    <a:pt x="655231" y="72313"/>
                  </a:lnTo>
                  <a:lnTo>
                    <a:pt x="657339" y="71551"/>
                  </a:lnTo>
                  <a:lnTo>
                    <a:pt x="666076" y="68376"/>
                  </a:lnTo>
                  <a:lnTo>
                    <a:pt x="665086" y="74472"/>
                  </a:lnTo>
                  <a:lnTo>
                    <a:pt x="668578" y="72440"/>
                  </a:lnTo>
                  <a:lnTo>
                    <a:pt x="672579" y="71170"/>
                  </a:lnTo>
                  <a:lnTo>
                    <a:pt x="676744" y="70789"/>
                  </a:lnTo>
                  <a:lnTo>
                    <a:pt x="668845" y="78663"/>
                  </a:lnTo>
                  <a:lnTo>
                    <a:pt x="677811" y="76631"/>
                  </a:lnTo>
                  <a:lnTo>
                    <a:pt x="686574" y="78536"/>
                  </a:lnTo>
                  <a:lnTo>
                    <a:pt x="695248" y="81076"/>
                  </a:lnTo>
                  <a:lnTo>
                    <a:pt x="703935" y="80822"/>
                  </a:lnTo>
                  <a:lnTo>
                    <a:pt x="692619" y="79679"/>
                  </a:lnTo>
                  <a:lnTo>
                    <a:pt x="690753" y="76631"/>
                  </a:lnTo>
                  <a:lnTo>
                    <a:pt x="691464" y="73075"/>
                  </a:lnTo>
                  <a:lnTo>
                    <a:pt x="691400" y="72694"/>
                  </a:lnTo>
                  <a:lnTo>
                    <a:pt x="689648" y="70789"/>
                  </a:lnTo>
                  <a:lnTo>
                    <a:pt x="688124" y="69138"/>
                  </a:lnTo>
                  <a:lnTo>
                    <a:pt x="700062" y="68376"/>
                  </a:lnTo>
                  <a:lnTo>
                    <a:pt x="704049" y="68122"/>
                  </a:lnTo>
                  <a:lnTo>
                    <a:pt x="712457" y="73710"/>
                  </a:lnTo>
                  <a:lnTo>
                    <a:pt x="721194" y="80060"/>
                  </a:lnTo>
                  <a:lnTo>
                    <a:pt x="733691" y="81381"/>
                  </a:lnTo>
                  <a:lnTo>
                    <a:pt x="729754" y="80060"/>
                  </a:lnTo>
                  <a:lnTo>
                    <a:pt x="727049" y="77774"/>
                  </a:lnTo>
                  <a:lnTo>
                    <a:pt x="729145" y="75488"/>
                  </a:lnTo>
                  <a:lnTo>
                    <a:pt x="735965" y="76504"/>
                  </a:lnTo>
                  <a:lnTo>
                    <a:pt x="742429" y="78790"/>
                  </a:lnTo>
                  <a:lnTo>
                    <a:pt x="748055" y="82219"/>
                  </a:lnTo>
                  <a:lnTo>
                    <a:pt x="757085" y="80568"/>
                  </a:lnTo>
                  <a:lnTo>
                    <a:pt x="755904" y="78155"/>
                  </a:lnTo>
                  <a:lnTo>
                    <a:pt x="752614" y="75488"/>
                  </a:lnTo>
                  <a:lnTo>
                    <a:pt x="752309" y="75234"/>
                  </a:lnTo>
                  <a:lnTo>
                    <a:pt x="754126" y="72186"/>
                  </a:lnTo>
                  <a:lnTo>
                    <a:pt x="759180" y="74853"/>
                  </a:lnTo>
                  <a:lnTo>
                    <a:pt x="763663" y="73202"/>
                  </a:lnTo>
                  <a:lnTo>
                    <a:pt x="765124" y="72186"/>
                  </a:lnTo>
                  <a:lnTo>
                    <a:pt x="768565" y="69773"/>
                  </a:lnTo>
                  <a:lnTo>
                    <a:pt x="772134" y="68122"/>
                  </a:lnTo>
                  <a:lnTo>
                    <a:pt x="774877" y="66852"/>
                  </a:lnTo>
                  <a:lnTo>
                    <a:pt x="774954" y="72948"/>
                  </a:lnTo>
                  <a:lnTo>
                    <a:pt x="787095" y="72694"/>
                  </a:lnTo>
                  <a:lnTo>
                    <a:pt x="792149" y="66852"/>
                  </a:lnTo>
                  <a:lnTo>
                    <a:pt x="793877" y="64693"/>
                  </a:lnTo>
                  <a:lnTo>
                    <a:pt x="804595" y="64947"/>
                  </a:lnTo>
                  <a:lnTo>
                    <a:pt x="794931" y="73456"/>
                  </a:lnTo>
                  <a:lnTo>
                    <a:pt x="806869" y="71170"/>
                  </a:lnTo>
                  <a:lnTo>
                    <a:pt x="804418" y="78155"/>
                  </a:lnTo>
                  <a:lnTo>
                    <a:pt x="811542" y="75742"/>
                  </a:lnTo>
                  <a:lnTo>
                    <a:pt x="819048" y="74599"/>
                  </a:lnTo>
                  <a:lnTo>
                    <a:pt x="826681" y="74726"/>
                  </a:lnTo>
                  <a:lnTo>
                    <a:pt x="834174" y="76250"/>
                  </a:lnTo>
                  <a:lnTo>
                    <a:pt x="833043" y="74599"/>
                  </a:lnTo>
                  <a:lnTo>
                    <a:pt x="831303" y="72059"/>
                  </a:lnTo>
                  <a:lnTo>
                    <a:pt x="831392" y="71678"/>
                  </a:lnTo>
                  <a:lnTo>
                    <a:pt x="831735" y="71170"/>
                  </a:lnTo>
                  <a:lnTo>
                    <a:pt x="835825" y="65074"/>
                  </a:lnTo>
                  <a:lnTo>
                    <a:pt x="847090" y="64820"/>
                  </a:lnTo>
                  <a:lnTo>
                    <a:pt x="849769" y="67233"/>
                  </a:lnTo>
                  <a:lnTo>
                    <a:pt x="849820" y="69011"/>
                  </a:lnTo>
                  <a:lnTo>
                    <a:pt x="851281" y="69900"/>
                  </a:lnTo>
                  <a:lnTo>
                    <a:pt x="858774" y="69773"/>
                  </a:lnTo>
                  <a:lnTo>
                    <a:pt x="854227" y="74853"/>
                  </a:lnTo>
                  <a:lnTo>
                    <a:pt x="851192" y="78536"/>
                  </a:lnTo>
                  <a:lnTo>
                    <a:pt x="844270" y="72821"/>
                  </a:lnTo>
                  <a:lnTo>
                    <a:pt x="843559" y="74853"/>
                  </a:lnTo>
                  <a:lnTo>
                    <a:pt x="840727" y="76758"/>
                  </a:lnTo>
                  <a:lnTo>
                    <a:pt x="839990" y="78663"/>
                  </a:lnTo>
                  <a:lnTo>
                    <a:pt x="846823" y="80568"/>
                  </a:lnTo>
                  <a:lnTo>
                    <a:pt x="854227" y="80695"/>
                  </a:lnTo>
                  <a:lnTo>
                    <a:pt x="866584" y="79552"/>
                  </a:lnTo>
                  <a:lnTo>
                    <a:pt x="864374" y="79425"/>
                  </a:lnTo>
                  <a:lnTo>
                    <a:pt x="862215" y="79044"/>
                  </a:lnTo>
                  <a:lnTo>
                    <a:pt x="861098" y="78536"/>
                  </a:lnTo>
                  <a:lnTo>
                    <a:pt x="860272" y="78155"/>
                  </a:lnTo>
                  <a:lnTo>
                    <a:pt x="883056" y="69773"/>
                  </a:lnTo>
                  <a:lnTo>
                    <a:pt x="883399" y="69646"/>
                  </a:lnTo>
                  <a:lnTo>
                    <a:pt x="887056" y="71932"/>
                  </a:lnTo>
                  <a:lnTo>
                    <a:pt x="881303" y="75615"/>
                  </a:lnTo>
                  <a:lnTo>
                    <a:pt x="885990" y="74853"/>
                  </a:lnTo>
                  <a:lnTo>
                    <a:pt x="889241" y="72059"/>
                  </a:lnTo>
                  <a:lnTo>
                    <a:pt x="896137" y="71551"/>
                  </a:lnTo>
                  <a:lnTo>
                    <a:pt x="894537" y="75996"/>
                  </a:lnTo>
                  <a:lnTo>
                    <a:pt x="894422" y="77330"/>
                  </a:lnTo>
                  <a:lnTo>
                    <a:pt x="894791" y="81648"/>
                  </a:lnTo>
                  <a:lnTo>
                    <a:pt x="907097" y="78536"/>
                  </a:lnTo>
                  <a:lnTo>
                    <a:pt x="908570" y="80568"/>
                  </a:lnTo>
                  <a:lnTo>
                    <a:pt x="918451" y="84378"/>
                  </a:lnTo>
                  <a:lnTo>
                    <a:pt x="915568" y="86283"/>
                  </a:lnTo>
                  <a:lnTo>
                    <a:pt x="925664" y="86029"/>
                  </a:lnTo>
                  <a:lnTo>
                    <a:pt x="937171" y="82981"/>
                  </a:lnTo>
                  <a:lnTo>
                    <a:pt x="949426" y="80060"/>
                  </a:lnTo>
                  <a:lnTo>
                    <a:pt x="961694" y="80441"/>
                  </a:lnTo>
                  <a:lnTo>
                    <a:pt x="961542" y="80645"/>
                  </a:lnTo>
                  <a:lnTo>
                    <a:pt x="961351" y="81013"/>
                  </a:lnTo>
                  <a:lnTo>
                    <a:pt x="961263" y="81394"/>
                  </a:lnTo>
                  <a:lnTo>
                    <a:pt x="962317" y="80403"/>
                  </a:lnTo>
                  <a:lnTo>
                    <a:pt x="961974" y="80403"/>
                  </a:lnTo>
                  <a:lnTo>
                    <a:pt x="967740" y="77774"/>
                  </a:lnTo>
                  <a:lnTo>
                    <a:pt x="978941" y="79171"/>
                  </a:lnTo>
                  <a:lnTo>
                    <a:pt x="990092" y="80949"/>
                  </a:lnTo>
                  <a:lnTo>
                    <a:pt x="1001763" y="81076"/>
                  </a:lnTo>
                  <a:lnTo>
                    <a:pt x="1014552" y="78028"/>
                  </a:lnTo>
                  <a:lnTo>
                    <a:pt x="1024826" y="87045"/>
                  </a:lnTo>
                  <a:lnTo>
                    <a:pt x="1028992" y="84378"/>
                  </a:lnTo>
                  <a:lnTo>
                    <a:pt x="1026134" y="80187"/>
                  </a:lnTo>
                  <a:lnTo>
                    <a:pt x="1025588" y="78028"/>
                  </a:lnTo>
                  <a:lnTo>
                    <a:pt x="1025525" y="77774"/>
                  </a:lnTo>
                  <a:lnTo>
                    <a:pt x="1025017" y="75742"/>
                  </a:lnTo>
                  <a:lnTo>
                    <a:pt x="1034453" y="72313"/>
                  </a:lnTo>
                  <a:lnTo>
                    <a:pt x="1042543" y="72313"/>
                  </a:lnTo>
                  <a:lnTo>
                    <a:pt x="1044549" y="75361"/>
                  </a:lnTo>
                  <a:lnTo>
                    <a:pt x="1044625" y="79552"/>
                  </a:lnTo>
                  <a:lnTo>
                    <a:pt x="1046581" y="82473"/>
                  </a:lnTo>
                  <a:lnTo>
                    <a:pt x="1053846" y="78536"/>
                  </a:lnTo>
                  <a:lnTo>
                    <a:pt x="1062951" y="74726"/>
                  </a:lnTo>
                  <a:lnTo>
                    <a:pt x="1073391" y="73329"/>
                  </a:lnTo>
                  <a:lnTo>
                    <a:pt x="1084630" y="75996"/>
                  </a:lnTo>
                  <a:lnTo>
                    <a:pt x="1079563" y="77647"/>
                  </a:lnTo>
                  <a:lnTo>
                    <a:pt x="1075563" y="76377"/>
                  </a:lnTo>
                  <a:lnTo>
                    <a:pt x="1070813" y="77012"/>
                  </a:lnTo>
                  <a:lnTo>
                    <a:pt x="1082522" y="81965"/>
                  </a:lnTo>
                  <a:lnTo>
                    <a:pt x="1072946" y="86410"/>
                  </a:lnTo>
                  <a:lnTo>
                    <a:pt x="1066469" y="88569"/>
                  </a:lnTo>
                  <a:lnTo>
                    <a:pt x="1064704" y="90601"/>
                  </a:lnTo>
                  <a:lnTo>
                    <a:pt x="1069238" y="94284"/>
                  </a:lnTo>
                  <a:lnTo>
                    <a:pt x="1077010" y="86537"/>
                  </a:lnTo>
                  <a:lnTo>
                    <a:pt x="1108367" y="82981"/>
                  </a:lnTo>
                  <a:lnTo>
                    <a:pt x="1113637" y="77647"/>
                  </a:lnTo>
                  <a:lnTo>
                    <a:pt x="1116139" y="75107"/>
                  </a:lnTo>
                  <a:lnTo>
                    <a:pt x="1123835" y="78790"/>
                  </a:lnTo>
                  <a:lnTo>
                    <a:pt x="1121727" y="78663"/>
                  </a:lnTo>
                  <a:lnTo>
                    <a:pt x="1121410" y="79679"/>
                  </a:lnTo>
                  <a:lnTo>
                    <a:pt x="1119200" y="79425"/>
                  </a:lnTo>
                  <a:lnTo>
                    <a:pt x="1127544" y="81076"/>
                  </a:lnTo>
                  <a:lnTo>
                    <a:pt x="1129182" y="79679"/>
                  </a:lnTo>
                  <a:lnTo>
                    <a:pt x="1130223" y="78790"/>
                  </a:lnTo>
                  <a:lnTo>
                    <a:pt x="1132751" y="76631"/>
                  </a:lnTo>
                  <a:lnTo>
                    <a:pt x="1134389" y="75107"/>
                  </a:lnTo>
                  <a:lnTo>
                    <a:pt x="1136307" y="73329"/>
                  </a:lnTo>
                  <a:lnTo>
                    <a:pt x="1137412" y="72313"/>
                  </a:lnTo>
                  <a:lnTo>
                    <a:pt x="1138224" y="71551"/>
                  </a:lnTo>
                  <a:lnTo>
                    <a:pt x="1138770" y="71043"/>
                  </a:lnTo>
                  <a:lnTo>
                    <a:pt x="1147889" y="69646"/>
                  </a:lnTo>
                  <a:lnTo>
                    <a:pt x="1149553" y="69392"/>
                  </a:lnTo>
                  <a:lnTo>
                    <a:pt x="1156296" y="70662"/>
                  </a:lnTo>
                  <a:lnTo>
                    <a:pt x="1160932" y="73202"/>
                  </a:lnTo>
                  <a:lnTo>
                    <a:pt x="1156398" y="75234"/>
                  </a:lnTo>
                  <a:lnTo>
                    <a:pt x="1171371" y="71043"/>
                  </a:lnTo>
                  <a:lnTo>
                    <a:pt x="1175689" y="71297"/>
                  </a:lnTo>
                  <a:lnTo>
                    <a:pt x="1174864" y="73685"/>
                  </a:lnTo>
                  <a:lnTo>
                    <a:pt x="1193190" y="72567"/>
                  </a:lnTo>
                  <a:lnTo>
                    <a:pt x="1192974" y="73075"/>
                  </a:lnTo>
                  <a:lnTo>
                    <a:pt x="1193660" y="72567"/>
                  </a:lnTo>
                  <a:lnTo>
                    <a:pt x="1195692" y="71043"/>
                  </a:lnTo>
                  <a:lnTo>
                    <a:pt x="1197406" y="69773"/>
                  </a:lnTo>
                  <a:lnTo>
                    <a:pt x="1198016" y="69392"/>
                  </a:lnTo>
                  <a:lnTo>
                    <a:pt x="1202143" y="66852"/>
                  </a:lnTo>
                  <a:lnTo>
                    <a:pt x="1206195" y="64820"/>
                  </a:lnTo>
                  <a:lnTo>
                    <a:pt x="1206449" y="64693"/>
                  </a:lnTo>
                  <a:lnTo>
                    <a:pt x="1207198" y="64312"/>
                  </a:lnTo>
                  <a:lnTo>
                    <a:pt x="1211795" y="66319"/>
                  </a:lnTo>
                  <a:lnTo>
                    <a:pt x="1217637" y="64312"/>
                  </a:lnTo>
                  <a:lnTo>
                    <a:pt x="1218374" y="64058"/>
                  </a:lnTo>
                  <a:lnTo>
                    <a:pt x="1219593" y="67360"/>
                  </a:lnTo>
                  <a:lnTo>
                    <a:pt x="1216583" y="70154"/>
                  </a:lnTo>
                  <a:lnTo>
                    <a:pt x="1210970" y="71932"/>
                  </a:lnTo>
                  <a:lnTo>
                    <a:pt x="1204353" y="72313"/>
                  </a:lnTo>
                  <a:lnTo>
                    <a:pt x="1211376" y="79044"/>
                  </a:lnTo>
                  <a:lnTo>
                    <a:pt x="1217231" y="77901"/>
                  </a:lnTo>
                  <a:lnTo>
                    <a:pt x="1225626" y="75361"/>
                  </a:lnTo>
                  <a:lnTo>
                    <a:pt x="1234300" y="76936"/>
                  </a:lnTo>
                  <a:lnTo>
                    <a:pt x="1233208" y="75361"/>
                  </a:lnTo>
                  <a:lnTo>
                    <a:pt x="1232687" y="74599"/>
                  </a:lnTo>
                  <a:lnTo>
                    <a:pt x="1232801" y="74091"/>
                  </a:lnTo>
                  <a:lnTo>
                    <a:pt x="1236395" y="67360"/>
                  </a:lnTo>
                  <a:lnTo>
                    <a:pt x="1239456" y="70789"/>
                  </a:lnTo>
                  <a:lnTo>
                    <a:pt x="1245247" y="72821"/>
                  </a:lnTo>
                  <a:lnTo>
                    <a:pt x="1241882" y="74091"/>
                  </a:lnTo>
                  <a:lnTo>
                    <a:pt x="1236497" y="77330"/>
                  </a:lnTo>
                  <a:lnTo>
                    <a:pt x="1240294" y="78028"/>
                  </a:lnTo>
                  <a:lnTo>
                    <a:pt x="1228382" y="80187"/>
                  </a:lnTo>
                  <a:lnTo>
                    <a:pt x="1234516" y="85394"/>
                  </a:lnTo>
                  <a:lnTo>
                    <a:pt x="1241501" y="87807"/>
                  </a:lnTo>
                  <a:lnTo>
                    <a:pt x="1249565" y="89458"/>
                  </a:lnTo>
                  <a:lnTo>
                    <a:pt x="1258951" y="92506"/>
                  </a:lnTo>
                  <a:lnTo>
                    <a:pt x="1253604" y="88696"/>
                  </a:lnTo>
                  <a:lnTo>
                    <a:pt x="1245946" y="83108"/>
                  </a:lnTo>
                  <a:lnTo>
                    <a:pt x="1241577" y="77393"/>
                  </a:lnTo>
                  <a:lnTo>
                    <a:pt x="1241602" y="77139"/>
                  </a:lnTo>
                  <a:lnTo>
                    <a:pt x="1245666" y="72821"/>
                  </a:lnTo>
                  <a:lnTo>
                    <a:pt x="1251051" y="74599"/>
                  </a:lnTo>
                  <a:lnTo>
                    <a:pt x="1257261" y="74091"/>
                  </a:lnTo>
                  <a:lnTo>
                    <a:pt x="1259420" y="72821"/>
                  </a:lnTo>
                  <a:lnTo>
                    <a:pt x="1262011" y="71297"/>
                  </a:lnTo>
                  <a:lnTo>
                    <a:pt x="1262113" y="77393"/>
                  </a:lnTo>
                  <a:lnTo>
                    <a:pt x="1269390" y="75869"/>
                  </a:lnTo>
                  <a:lnTo>
                    <a:pt x="1278445" y="75488"/>
                  </a:lnTo>
                  <a:lnTo>
                    <a:pt x="1277823" y="83616"/>
                  </a:lnTo>
                  <a:lnTo>
                    <a:pt x="1287614" y="81330"/>
                  </a:lnTo>
                  <a:lnTo>
                    <a:pt x="1286878" y="77139"/>
                  </a:lnTo>
                  <a:lnTo>
                    <a:pt x="1289431" y="75488"/>
                  </a:lnTo>
                  <a:lnTo>
                    <a:pt x="1292580" y="73456"/>
                  </a:lnTo>
                  <a:lnTo>
                    <a:pt x="1303540" y="74218"/>
                  </a:lnTo>
                  <a:lnTo>
                    <a:pt x="1305750" y="80568"/>
                  </a:lnTo>
                  <a:lnTo>
                    <a:pt x="1308379" y="85902"/>
                  </a:lnTo>
                  <a:lnTo>
                    <a:pt x="1314145" y="84759"/>
                  </a:lnTo>
                  <a:lnTo>
                    <a:pt x="1311427" y="81076"/>
                  </a:lnTo>
                  <a:lnTo>
                    <a:pt x="1309319" y="76885"/>
                  </a:lnTo>
                  <a:lnTo>
                    <a:pt x="1316926" y="74091"/>
                  </a:lnTo>
                  <a:lnTo>
                    <a:pt x="1327200" y="75361"/>
                  </a:lnTo>
                  <a:lnTo>
                    <a:pt x="1336916" y="74599"/>
                  </a:lnTo>
                  <a:lnTo>
                    <a:pt x="1339189" y="74091"/>
                  </a:lnTo>
                  <a:lnTo>
                    <a:pt x="1342034" y="73456"/>
                  </a:lnTo>
                  <a:lnTo>
                    <a:pt x="1347152" y="72313"/>
                  </a:lnTo>
                  <a:lnTo>
                    <a:pt x="1350797" y="71297"/>
                  </a:lnTo>
                  <a:lnTo>
                    <a:pt x="1358976" y="69011"/>
                  </a:lnTo>
                  <a:lnTo>
                    <a:pt x="1363040" y="71043"/>
                  </a:lnTo>
                  <a:lnTo>
                    <a:pt x="1362379" y="72821"/>
                  </a:lnTo>
                  <a:lnTo>
                    <a:pt x="1360627" y="74472"/>
                  </a:lnTo>
                  <a:lnTo>
                    <a:pt x="1360512" y="74726"/>
                  </a:lnTo>
                  <a:lnTo>
                    <a:pt x="1360868" y="76250"/>
                  </a:lnTo>
                  <a:lnTo>
                    <a:pt x="1369936" y="69773"/>
                  </a:lnTo>
                  <a:lnTo>
                    <a:pt x="1372146" y="69900"/>
                  </a:lnTo>
                  <a:lnTo>
                    <a:pt x="1370990" y="72948"/>
                  </a:lnTo>
                  <a:lnTo>
                    <a:pt x="1374482" y="70662"/>
                  </a:lnTo>
                  <a:lnTo>
                    <a:pt x="1374825" y="69773"/>
                  </a:lnTo>
                  <a:lnTo>
                    <a:pt x="1375130" y="69011"/>
                  </a:lnTo>
                  <a:lnTo>
                    <a:pt x="1388973" y="60756"/>
                  </a:lnTo>
                  <a:lnTo>
                    <a:pt x="1398879" y="64439"/>
                  </a:lnTo>
                  <a:lnTo>
                    <a:pt x="1410931" y="68122"/>
                  </a:lnTo>
                  <a:lnTo>
                    <a:pt x="1422844" y="65455"/>
                  </a:lnTo>
                  <a:lnTo>
                    <a:pt x="1426425" y="67741"/>
                  </a:lnTo>
                  <a:lnTo>
                    <a:pt x="1421053" y="70408"/>
                  </a:lnTo>
                  <a:lnTo>
                    <a:pt x="1422209" y="73583"/>
                  </a:lnTo>
                  <a:lnTo>
                    <a:pt x="1454277" y="60756"/>
                  </a:lnTo>
                  <a:lnTo>
                    <a:pt x="1456156" y="59740"/>
                  </a:lnTo>
                  <a:lnTo>
                    <a:pt x="1470380" y="65074"/>
                  </a:lnTo>
                  <a:lnTo>
                    <a:pt x="1466710" y="60375"/>
                  </a:lnTo>
                  <a:lnTo>
                    <a:pt x="1466811" y="59867"/>
                  </a:lnTo>
                  <a:lnTo>
                    <a:pt x="1466888" y="59740"/>
                  </a:lnTo>
                  <a:lnTo>
                    <a:pt x="1469351" y="55295"/>
                  </a:lnTo>
                  <a:lnTo>
                    <a:pt x="1469707" y="55041"/>
                  </a:lnTo>
                  <a:lnTo>
                    <a:pt x="1470596" y="54406"/>
                  </a:lnTo>
                  <a:lnTo>
                    <a:pt x="1476248" y="50342"/>
                  </a:lnTo>
                  <a:lnTo>
                    <a:pt x="1484858" y="45681"/>
                  </a:lnTo>
                  <a:lnTo>
                    <a:pt x="1486928" y="47320"/>
                  </a:lnTo>
                  <a:lnTo>
                    <a:pt x="1491780" y="41986"/>
                  </a:lnTo>
                  <a:lnTo>
                    <a:pt x="1484845" y="45593"/>
                  </a:lnTo>
                  <a:lnTo>
                    <a:pt x="1483423" y="44373"/>
                  </a:lnTo>
                  <a:lnTo>
                    <a:pt x="1482077" y="43230"/>
                  </a:lnTo>
                  <a:lnTo>
                    <a:pt x="1475968" y="38912"/>
                  </a:lnTo>
                  <a:lnTo>
                    <a:pt x="1482331" y="37388"/>
                  </a:lnTo>
                  <a:lnTo>
                    <a:pt x="1494510" y="34467"/>
                  </a:lnTo>
                  <a:lnTo>
                    <a:pt x="1496529" y="35737"/>
                  </a:lnTo>
                  <a:lnTo>
                    <a:pt x="1496644" y="35991"/>
                  </a:lnTo>
                  <a:lnTo>
                    <a:pt x="1494828" y="38658"/>
                  </a:lnTo>
                  <a:lnTo>
                    <a:pt x="1491881" y="42087"/>
                  </a:lnTo>
                  <a:lnTo>
                    <a:pt x="1494409" y="40690"/>
                  </a:lnTo>
                  <a:lnTo>
                    <a:pt x="1495259" y="40055"/>
                  </a:lnTo>
                  <a:lnTo>
                    <a:pt x="1501889" y="43103"/>
                  </a:lnTo>
                  <a:lnTo>
                    <a:pt x="1498422" y="47802"/>
                  </a:lnTo>
                  <a:lnTo>
                    <a:pt x="1493672" y="52374"/>
                  </a:lnTo>
                  <a:lnTo>
                    <a:pt x="1489138" y="49072"/>
                  </a:lnTo>
                  <a:lnTo>
                    <a:pt x="1487030" y="47421"/>
                  </a:lnTo>
                  <a:lnTo>
                    <a:pt x="1482178" y="51358"/>
                  </a:lnTo>
                  <a:lnTo>
                    <a:pt x="1479334" y="56819"/>
                  </a:lnTo>
                  <a:lnTo>
                    <a:pt x="1479130" y="62534"/>
                  </a:lnTo>
                  <a:lnTo>
                    <a:pt x="1480921" y="61391"/>
                  </a:lnTo>
                  <a:lnTo>
                    <a:pt x="1482928" y="60756"/>
                  </a:lnTo>
                  <a:lnTo>
                    <a:pt x="1485138" y="60375"/>
                  </a:lnTo>
                  <a:lnTo>
                    <a:pt x="1483982" y="61772"/>
                  </a:lnTo>
                  <a:lnTo>
                    <a:pt x="1483398" y="62661"/>
                  </a:lnTo>
                  <a:lnTo>
                    <a:pt x="1483309" y="63042"/>
                  </a:lnTo>
                  <a:lnTo>
                    <a:pt x="1483766" y="63804"/>
                  </a:lnTo>
                  <a:lnTo>
                    <a:pt x="1484401" y="64566"/>
                  </a:lnTo>
                  <a:lnTo>
                    <a:pt x="1486293" y="62788"/>
                  </a:lnTo>
                  <a:lnTo>
                    <a:pt x="1489354" y="60756"/>
                  </a:lnTo>
                  <a:lnTo>
                    <a:pt x="1493672" y="69773"/>
                  </a:lnTo>
                  <a:lnTo>
                    <a:pt x="1494624" y="66217"/>
                  </a:lnTo>
                  <a:lnTo>
                    <a:pt x="1518970" y="71805"/>
                  </a:lnTo>
                  <a:lnTo>
                    <a:pt x="1528597" y="66217"/>
                  </a:lnTo>
                  <a:lnTo>
                    <a:pt x="1538008" y="60756"/>
                  </a:lnTo>
                  <a:lnTo>
                    <a:pt x="1538655" y="60375"/>
                  </a:lnTo>
                  <a:lnTo>
                    <a:pt x="1540192" y="59486"/>
                  </a:lnTo>
                  <a:lnTo>
                    <a:pt x="1545221" y="56565"/>
                  </a:lnTo>
                  <a:lnTo>
                    <a:pt x="1547253" y="55676"/>
                  </a:lnTo>
                  <a:lnTo>
                    <a:pt x="1554759" y="52374"/>
                  </a:lnTo>
                  <a:lnTo>
                    <a:pt x="1560537" y="49834"/>
                  </a:lnTo>
                  <a:lnTo>
                    <a:pt x="1579156" y="45389"/>
                  </a:lnTo>
                  <a:lnTo>
                    <a:pt x="1572298" y="51993"/>
                  </a:lnTo>
                  <a:lnTo>
                    <a:pt x="1577517" y="56184"/>
                  </a:lnTo>
                  <a:lnTo>
                    <a:pt x="1577594" y="58216"/>
                  </a:lnTo>
                  <a:lnTo>
                    <a:pt x="1577352" y="64185"/>
                  </a:lnTo>
                  <a:lnTo>
                    <a:pt x="1570596" y="61137"/>
                  </a:lnTo>
                  <a:lnTo>
                    <a:pt x="1562023" y="62661"/>
                  </a:lnTo>
                  <a:lnTo>
                    <a:pt x="1552194" y="65328"/>
                  </a:lnTo>
                  <a:lnTo>
                    <a:pt x="1541627" y="66090"/>
                  </a:lnTo>
                  <a:lnTo>
                    <a:pt x="1549107" y="66979"/>
                  </a:lnTo>
                  <a:lnTo>
                    <a:pt x="1547431" y="70662"/>
                  </a:lnTo>
                  <a:lnTo>
                    <a:pt x="1545526" y="72059"/>
                  </a:lnTo>
                  <a:lnTo>
                    <a:pt x="1571142" y="64312"/>
                  </a:lnTo>
                  <a:lnTo>
                    <a:pt x="1570507" y="70789"/>
                  </a:lnTo>
                  <a:lnTo>
                    <a:pt x="1576514" y="69265"/>
                  </a:lnTo>
                  <a:lnTo>
                    <a:pt x="1583156" y="71805"/>
                  </a:lnTo>
                  <a:lnTo>
                    <a:pt x="1583537" y="69265"/>
                  </a:lnTo>
                  <a:lnTo>
                    <a:pt x="1584159" y="65074"/>
                  </a:lnTo>
                  <a:lnTo>
                    <a:pt x="1586318" y="64312"/>
                  </a:lnTo>
                  <a:lnTo>
                    <a:pt x="1586687" y="64185"/>
                  </a:lnTo>
                  <a:lnTo>
                    <a:pt x="1592084" y="62280"/>
                  </a:lnTo>
                  <a:lnTo>
                    <a:pt x="1602892" y="61137"/>
                  </a:lnTo>
                  <a:lnTo>
                    <a:pt x="1612557" y="59359"/>
                  </a:lnTo>
                  <a:lnTo>
                    <a:pt x="1613103" y="62534"/>
                  </a:lnTo>
                  <a:lnTo>
                    <a:pt x="1613230" y="63804"/>
                  </a:lnTo>
                  <a:lnTo>
                    <a:pt x="1612290" y="65392"/>
                  </a:lnTo>
                  <a:lnTo>
                    <a:pt x="1614106" y="64185"/>
                  </a:lnTo>
                  <a:lnTo>
                    <a:pt x="1620735" y="59359"/>
                  </a:lnTo>
                  <a:lnTo>
                    <a:pt x="1621078" y="59105"/>
                  </a:lnTo>
                  <a:lnTo>
                    <a:pt x="1629841" y="60121"/>
                  </a:lnTo>
                  <a:lnTo>
                    <a:pt x="1626793" y="60248"/>
                  </a:lnTo>
                  <a:lnTo>
                    <a:pt x="1625104" y="59613"/>
                  </a:lnTo>
                  <a:lnTo>
                    <a:pt x="1623949" y="61772"/>
                  </a:lnTo>
                  <a:lnTo>
                    <a:pt x="1630260" y="60248"/>
                  </a:lnTo>
                  <a:lnTo>
                    <a:pt x="1630794" y="60121"/>
                  </a:lnTo>
                  <a:lnTo>
                    <a:pt x="1638554" y="60375"/>
                  </a:lnTo>
                  <a:lnTo>
                    <a:pt x="1644205" y="62153"/>
                  </a:lnTo>
                  <a:lnTo>
                    <a:pt x="1644713" y="64693"/>
                  </a:lnTo>
                  <a:lnTo>
                    <a:pt x="1641551" y="64820"/>
                  </a:lnTo>
                  <a:lnTo>
                    <a:pt x="1660042" y="65201"/>
                  </a:lnTo>
                  <a:lnTo>
                    <a:pt x="1698548" y="60375"/>
                  </a:lnTo>
                  <a:lnTo>
                    <a:pt x="1707210" y="53898"/>
                  </a:lnTo>
                  <a:lnTo>
                    <a:pt x="1706651" y="58470"/>
                  </a:lnTo>
                  <a:lnTo>
                    <a:pt x="1706537" y="59232"/>
                  </a:lnTo>
                  <a:lnTo>
                    <a:pt x="1705279" y="63931"/>
                  </a:lnTo>
                  <a:lnTo>
                    <a:pt x="1703311" y="69138"/>
                  </a:lnTo>
                  <a:lnTo>
                    <a:pt x="1718640" y="53898"/>
                  </a:lnTo>
                  <a:lnTo>
                    <a:pt x="1727212" y="45389"/>
                  </a:lnTo>
                  <a:lnTo>
                    <a:pt x="1732572" y="40055"/>
                  </a:lnTo>
                  <a:lnTo>
                    <a:pt x="1738198" y="34467"/>
                  </a:lnTo>
                  <a:lnTo>
                    <a:pt x="1738706" y="33959"/>
                  </a:lnTo>
                  <a:lnTo>
                    <a:pt x="1739988" y="32689"/>
                  </a:lnTo>
                  <a:lnTo>
                    <a:pt x="1739887" y="42468"/>
                  </a:lnTo>
                  <a:lnTo>
                    <a:pt x="1740992" y="50850"/>
                  </a:lnTo>
                  <a:lnTo>
                    <a:pt x="1741093" y="53517"/>
                  </a:lnTo>
                  <a:lnTo>
                    <a:pt x="1740065" y="62788"/>
                  </a:lnTo>
                  <a:lnTo>
                    <a:pt x="1732076" y="69392"/>
                  </a:lnTo>
                  <a:lnTo>
                    <a:pt x="1739036" y="71551"/>
                  </a:lnTo>
                  <a:lnTo>
                    <a:pt x="1746631" y="71424"/>
                  </a:lnTo>
                  <a:lnTo>
                    <a:pt x="1753374" y="69011"/>
                  </a:lnTo>
                  <a:lnTo>
                    <a:pt x="1749996" y="67614"/>
                  </a:lnTo>
                  <a:lnTo>
                    <a:pt x="1745043" y="55549"/>
                  </a:lnTo>
                  <a:lnTo>
                    <a:pt x="1749577" y="54660"/>
                  </a:lnTo>
                  <a:lnTo>
                    <a:pt x="1756473" y="59994"/>
                  </a:lnTo>
                  <a:lnTo>
                    <a:pt x="1760575" y="62407"/>
                  </a:lnTo>
                  <a:lnTo>
                    <a:pt x="1765211" y="64439"/>
                  </a:lnTo>
                  <a:lnTo>
                    <a:pt x="1768957" y="66446"/>
                  </a:lnTo>
                  <a:lnTo>
                    <a:pt x="1773377" y="54660"/>
                  </a:lnTo>
                  <a:lnTo>
                    <a:pt x="1774240" y="52374"/>
                  </a:lnTo>
                  <a:lnTo>
                    <a:pt x="1782140" y="52882"/>
                  </a:lnTo>
                  <a:lnTo>
                    <a:pt x="1781060" y="54914"/>
                  </a:lnTo>
                  <a:lnTo>
                    <a:pt x="1781048" y="55422"/>
                  </a:lnTo>
                  <a:lnTo>
                    <a:pt x="1782800" y="66713"/>
                  </a:lnTo>
                  <a:lnTo>
                    <a:pt x="1794878" y="57835"/>
                  </a:lnTo>
                  <a:lnTo>
                    <a:pt x="1794751" y="57467"/>
                  </a:lnTo>
                  <a:lnTo>
                    <a:pt x="1794903" y="57810"/>
                  </a:lnTo>
                  <a:lnTo>
                    <a:pt x="1795056" y="57708"/>
                  </a:lnTo>
                  <a:lnTo>
                    <a:pt x="1794967" y="57962"/>
                  </a:lnTo>
                  <a:lnTo>
                    <a:pt x="1798688" y="66598"/>
                  </a:lnTo>
                  <a:lnTo>
                    <a:pt x="1803120" y="70662"/>
                  </a:lnTo>
                  <a:lnTo>
                    <a:pt x="1804962" y="69519"/>
                  </a:lnTo>
                  <a:lnTo>
                    <a:pt x="1811477" y="69519"/>
                  </a:lnTo>
                  <a:lnTo>
                    <a:pt x="1819363" y="69900"/>
                  </a:lnTo>
                  <a:lnTo>
                    <a:pt x="1825358" y="69519"/>
                  </a:lnTo>
                  <a:lnTo>
                    <a:pt x="1817027" y="66217"/>
                  </a:lnTo>
                  <a:lnTo>
                    <a:pt x="1830184" y="63931"/>
                  </a:lnTo>
                  <a:lnTo>
                    <a:pt x="1839087" y="56946"/>
                  </a:lnTo>
                  <a:lnTo>
                    <a:pt x="1842198" y="54406"/>
                  </a:lnTo>
                  <a:lnTo>
                    <a:pt x="1844687" y="52374"/>
                  </a:lnTo>
                  <a:lnTo>
                    <a:pt x="1847951" y="49707"/>
                  </a:lnTo>
                  <a:lnTo>
                    <a:pt x="1860981" y="46659"/>
                  </a:lnTo>
                  <a:lnTo>
                    <a:pt x="1858962" y="50850"/>
                  </a:lnTo>
                  <a:lnTo>
                    <a:pt x="1858276" y="55549"/>
                  </a:lnTo>
                  <a:lnTo>
                    <a:pt x="1858149" y="57454"/>
                  </a:lnTo>
                  <a:lnTo>
                    <a:pt x="1859749" y="63169"/>
                  </a:lnTo>
                  <a:lnTo>
                    <a:pt x="1865617" y="66725"/>
                  </a:lnTo>
                  <a:lnTo>
                    <a:pt x="1872056" y="57454"/>
                  </a:lnTo>
                  <a:lnTo>
                    <a:pt x="1880476" y="46659"/>
                  </a:lnTo>
                  <a:lnTo>
                    <a:pt x="1881365" y="45516"/>
                  </a:lnTo>
                  <a:lnTo>
                    <a:pt x="1893735" y="33451"/>
                  </a:lnTo>
                  <a:lnTo>
                    <a:pt x="1895119" y="32689"/>
                  </a:lnTo>
                  <a:lnTo>
                    <a:pt x="1895348" y="32562"/>
                  </a:lnTo>
                  <a:lnTo>
                    <a:pt x="1897189" y="31546"/>
                  </a:lnTo>
                  <a:lnTo>
                    <a:pt x="1899488" y="30276"/>
                  </a:lnTo>
                  <a:lnTo>
                    <a:pt x="1907781" y="25704"/>
                  </a:lnTo>
                  <a:lnTo>
                    <a:pt x="1911578" y="29895"/>
                  </a:lnTo>
                  <a:lnTo>
                    <a:pt x="1924570" y="25704"/>
                  </a:lnTo>
                  <a:lnTo>
                    <a:pt x="1926539" y="25069"/>
                  </a:lnTo>
                  <a:lnTo>
                    <a:pt x="1915185" y="36753"/>
                  </a:lnTo>
                  <a:lnTo>
                    <a:pt x="1903095" y="47929"/>
                  </a:lnTo>
                  <a:lnTo>
                    <a:pt x="1890280" y="58470"/>
                  </a:lnTo>
                  <a:lnTo>
                    <a:pt x="1876793" y="68376"/>
                  </a:lnTo>
                  <a:lnTo>
                    <a:pt x="1880882" y="70535"/>
                  </a:lnTo>
                  <a:lnTo>
                    <a:pt x="1882686" y="72059"/>
                  </a:lnTo>
                  <a:lnTo>
                    <a:pt x="1885251" y="72821"/>
                  </a:lnTo>
                  <a:lnTo>
                    <a:pt x="1891652" y="72948"/>
                  </a:lnTo>
                  <a:lnTo>
                    <a:pt x="1896084" y="76885"/>
                  </a:lnTo>
                  <a:lnTo>
                    <a:pt x="1884807" y="78917"/>
                  </a:lnTo>
                  <a:lnTo>
                    <a:pt x="1881225" y="79171"/>
                  </a:lnTo>
                  <a:lnTo>
                    <a:pt x="1910207" y="81711"/>
                  </a:lnTo>
                  <a:lnTo>
                    <a:pt x="1913115" y="76631"/>
                  </a:lnTo>
                  <a:lnTo>
                    <a:pt x="1917026" y="74853"/>
                  </a:lnTo>
                  <a:lnTo>
                    <a:pt x="1920659" y="73202"/>
                  </a:lnTo>
                  <a:lnTo>
                    <a:pt x="1928253" y="70154"/>
                  </a:lnTo>
                  <a:lnTo>
                    <a:pt x="1931289" y="65836"/>
                  </a:lnTo>
                  <a:lnTo>
                    <a:pt x="1899767" y="74853"/>
                  </a:lnTo>
                  <a:lnTo>
                    <a:pt x="1902409" y="67487"/>
                  </a:lnTo>
                  <a:lnTo>
                    <a:pt x="1910969" y="59613"/>
                  </a:lnTo>
                  <a:lnTo>
                    <a:pt x="1923605" y="53771"/>
                  </a:lnTo>
                  <a:lnTo>
                    <a:pt x="1938451" y="51993"/>
                  </a:lnTo>
                  <a:lnTo>
                    <a:pt x="1943519" y="55295"/>
                  </a:lnTo>
                  <a:lnTo>
                    <a:pt x="1943620" y="55549"/>
                  </a:lnTo>
                  <a:lnTo>
                    <a:pt x="1934845" y="66979"/>
                  </a:lnTo>
                  <a:lnTo>
                    <a:pt x="1934730" y="67741"/>
                  </a:lnTo>
                  <a:lnTo>
                    <a:pt x="1935073" y="70027"/>
                  </a:lnTo>
                  <a:lnTo>
                    <a:pt x="1937715" y="67106"/>
                  </a:lnTo>
                  <a:lnTo>
                    <a:pt x="1954580" y="64439"/>
                  </a:lnTo>
                  <a:lnTo>
                    <a:pt x="1956473" y="66471"/>
                  </a:lnTo>
                  <a:lnTo>
                    <a:pt x="1947722" y="71043"/>
                  </a:lnTo>
                  <a:lnTo>
                    <a:pt x="1955698" y="70789"/>
                  </a:lnTo>
                  <a:lnTo>
                    <a:pt x="1963089" y="67614"/>
                  </a:lnTo>
                  <a:lnTo>
                    <a:pt x="1970900" y="65455"/>
                  </a:lnTo>
                  <a:lnTo>
                    <a:pt x="1980184" y="67868"/>
                  </a:lnTo>
                  <a:lnTo>
                    <a:pt x="1984933" y="68503"/>
                  </a:lnTo>
                  <a:lnTo>
                    <a:pt x="1994306" y="78917"/>
                  </a:lnTo>
                  <a:lnTo>
                    <a:pt x="1995068" y="74345"/>
                  </a:lnTo>
                  <a:lnTo>
                    <a:pt x="1994954" y="73329"/>
                  </a:lnTo>
                  <a:lnTo>
                    <a:pt x="1991779" y="65455"/>
                  </a:lnTo>
                  <a:lnTo>
                    <a:pt x="1991372" y="64439"/>
                  </a:lnTo>
                  <a:lnTo>
                    <a:pt x="1990648" y="62661"/>
                  </a:lnTo>
                  <a:lnTo>
                    <a:pt x="1990534" y="62280"/>
                  </a:lnTo>
                  <a:lnTo>
                    <a:pt x="1988591" y="51993"/>
                  </a:lnTo>
                  <a:lnTo>
                    <a:pt x="1988375" y="50850"/>
                  </a:lnTo>
                  <a:lnTo>
                    <a:pt x="1988451" y="38277"/>
                  </a:lnTo>
                  <a:lnTo>
                    <a:pt x="1990940" y="26466"/>
                  </a:lnTo>
                  <a:lnTo>
                    <a:pt x="1998878" y="29514"/>
                  </a:lnTo>
                  <a:lnTo>
                    <a:pt x="2006587" y="32816"/>
                  </a:lnTo>
                  <a:lnTo>
                    <a:pt x="2014054" y="36626"/>
                  </a:lnTo>
                  <a:lnTo>
                    <a:pt x="2021293" y="40690"/>
                  </a:lnTo>
                  <a:lnTo>
                    <a:pt x="2022856" y="46786"/>
                  </a:lnTo>
                  <a:lnTo>
                    <a:pt x="2019198" y="53517"/>
                  </a:lnTo>
                  <a:lnTo>
                    <a:pt x="2015477" y="59613"/>
                  </a:lnTo>
                  <a:lnTo>
                    <a:pt x="2015401" y="60375"/>
                  </a:lnTo>
                  <a:lnTo>
                    <a:pt x="2016226" y="65417"/>
                  </a:lnTo>
                  <a:lnTo>
                    <a:pt x="2016023" y="66852"/>
                  </a:lnTo>
                  <a:lnTo>
                    <a:pt x="2017496" y="68122"/>
                  </a:lnTo>
                  <a:lnTo>
                    <a:pt x="2022449" y="68554"/>
                  </a:lnTo>
                  <a:lnTo>
                    <a:pt x="2020023" y="67995"/>
                  </a:lnTo>
                  <a:lnTo>
                    <a:pt x="2017814" y="66890"/>
                  </a:lnTo>
                  <a:lnTo>
                    <a:pt x="2016239" y="65366"/>
                  </a:lnTo>
                  <a:lnTo>
                    <a:pt x="2016544" y="63169"/>
                  </a:lnTo>
                  <a:lnTo>
                    <a:pt x="2020874" y="60248"/>
                  </a:lnTo>
                  <a:lnTo>
                    <a:pt x="2022665" y="59359"/>
                  </a:lnTo>
                  <a:lnTo>
                    <a:pt x="2027618" y="61391"/>
                  </a:lnTo>
                  <a:lnTo>
                    <a:pt x="2020557" y="66598"/>
                  </a:lnTo>
                  <a:lnTo>
                    <a:pt x="2031415" y="65582"/>
                  </a:lnTo>
                  <a:lnTo>
                    <a:pt x="2035340" y="61899"/>
                  </a:lnTo>
                  <a:lnTo>
                    <a:pt x="2040978" y="61645"/>
                  </a:lnTo>
                  <a:lnTo>
                    <a:pt x="2043087" y="61518"/>
                  </a:lnTo>
                  <a:lnTo>
                    <a:pt x="2038756" y="59359"/>
                  </a:lnTo>
                  <a:lnTo>
                    <a:pt x="2036470" y="58216"/>
                  </a:lnTo>
                  <a:lnTo>
                    <a:pt x="2047011" y="55676"/>
                  </a:lnTo>
                  <a:lnTo>
                    <a:pt x="2047646" y="59994"/>
                  </a:lnTo>
                  <a:lnTo>
                    <a:pt x="2060079" y="59613"/>
                  </a:lnTo>
                  <a:lnTo>
                    <a:pt x="2081898" y="38023"/>
                  </a:lnTo>
                  <a:lnTo>
                    <a:pt x="2081263" y="40182"/>
                  </a:lnTo>
                  <a:lnTo>
                    <a:pt x="2084031" y="43484"/>
                  </a:lnTo>
                  <a:lnTo>
                    <a:pt x="2084781" y="44310"/>
                  </a:lnTo>
                  <a:lnTo>
                    <a:pt x="2084425" y="44310"/>
                  </a:lnTo>
                  <a:lnTo>
                    <a:pt x="2085797" y="45377"/>
                  </a:lnTo>
                  <a:lnTo>
                    <a:pt x="2085581" y="45186"/>
                  </a:lnTo>
                  <a:lnTo>
                    <a:pt x="2084895" y="44386"/>
                  </a:lnTo>
                  <a:lnTo>
                    <a:pt x="2099525" y="45516"/>
                  </a:lnTo>
                  <a:lnTo>
                    <a:pt x="2124545" y="48691"/>
                  </a:lnTo>
                  <a:lnTo>
                    <a:pt x="2138388" y="49453"/>
                  </a:lnTo>
                  <a:lnTo>
                    <a:pt x="2140280" y="51485"/>
                  </a:lnTo>
                  <a:lnTo>
                    <a:pt x="2148865" y="53848"/>
                  </a:lnTo>
                  <a:lnTo>
                    <a:pt x="2151278" y="46786"/>
                  </a:lnTo>
                  <a:lnTo>
                    <a:pt x="2158962" y="39293"/>
                  </a:lnTo>
                  <a:lnTo>
                    <a:pt x="2161260" y="38023"/>
                  </a:lnTo>
                  <a:lnTo>
                    <a:pt x="2170646" y="32816"/>
                  </a:lnTo>
                  <a:lnTo>
                    <a:pt x="2185390" y="28117"/>
                  </a:lnTo>
                  <a:lnTo>
                    <a:pt x="2193671" y="28117"/>
                  </a:lnTo>
                  <a:lnTo>
                    <a:pt x="2195461" y="30276"/>
                  </a:lnTo>
                  <a:lnTo>
                    <a:pt x="2195576" y="30911"/>
                  </a:lnTo>
                  <a:lnTo>
                    <a:pt x="2195207" y="32435"/>
                  </a:lnTo>
                  <a:lnTo>
                    <a:pt x="2195169" y="33197"/>
                  </a:lnTo>
                  <a:lnTo>
                    <a:pt x="2195512" y="33578"/>
                  </a:lnTo>
                  <a:lnTo>
                    <a:pt x="2213508" y="31800"/>
                  </a:lnTo>
                  <a:lnTo>
                    <a:pt x="2220582" y="28117"/>
                  </a:lnTo>
                  <a:lnTo>
                    <a:pt x="2223744" y="26466"/>
                  </a:lnTo>
                  <a:lnTo>
                    <a:pt x="2224240" y="26212"/>
                  </a:lnTo>
                  <a:lnTo>
                    <a:pt x="2226729" y="25069"/>
                  </a:lnTo>
                  <a:lnTo>
                    <a:pt x="2231720" y="22783"/>
                  </a:lnTo>
                  <a:lnTo>
                    <a:pt x="2233930" y="21767"/>
                  </a:lnTo>
                  <a:lnTo>
                    <a:pt x="2248839" y="23164"/>
                  </a:lnTo>
                  <a:lnTo>
                    <a:pt x="2253183" y="28244"/>
                  </a:lnTo>
                  <a:lnTo>
                    <a:pt x="2253234" y="30403"/>
                  </a:lnTo>
                  <a:lnTo>
                    <a:pt x="2253107" y="33451"/>
                  </a:lnTo>
                  <a:lnTo>
                    <a:pt x="2251494" y="37769"/>
                  </a:lnTo>
                  <a:lnTo>
                    <a:pt x="2251379" y="41833"/>
                  </a:lnTo>
                  <a:lnTo>
                    <a:pt x="2242172" y="42087"/>
                  </a:lnTo>
                  <a:lnTo>
                    <a:pt x="2234590" y="40436"/>
                  </a:lnTo>
                  <a:lnTo>
                    <a:pt x="2227834" y="38277"/>
                  </a:lnTo>
                  <a:lnTo>
                    <a:pt x="2221128" y="37388"/>
                  </a:lnTo>
                  <a:lnTo>
                    <a:pt x="2232406" y="40690"/>
                  </a:lnTo>
                  <a:lnTo>
                    <a:pt x="2226818" y="43484"/>
                  </a:lnTo>
                  <a:lnTo>
                    <a:pt x="2220518" y="44081"/>
                  </a:lnTo>
                  <a:lnTo>
                    <a:pt x="2226322" y="45516"/>
                  </a:lnTo>
                  <a:lnTo>
                    <a:pt x="2270404" y="47548"/>
                  </a:lnTo>
                  <a:lnTo>
                    <a:pt x="2291537" y="50596"/>
                  </a:lnTo>
                  <a:lnTo>
                    <a:pt x="2295855" y="48310"/>
                  </a:lnTo>
                  <a:lnTo>
                    <a:pt x="2303437" y="46151"/>
                  </a:lnTo>
                  <a:lnTo>
                    <a:pt x="2300909" y="44119"/>
                  </a:lnTo>
                  <a:lnTo>
                    <a:pt x="2299957" y="43357"/>
                  </a:lnTo>
                  <a:lnTo>
                    <a:pt x="2292159" y="44119"/>
                  </a:lnTo>
                  <a:lnTo>
                    <a:pt x="2291715" y="42087"/>
                  </a:lnTo>
                  <a:lnTo>
                    <a:pt x="2291384" y="40563"/>
                  </a:lnTo>
                  <a:lnTo>
                    <a:pt x="2295702" y="37896"/>
                  </a:lnTo>
                  <a:lnTo>
                    <a:pt x="2299500" y="35991"/>
                  </a:lnTo>
                  <a:lnTo>
                    <a:pt x="2297112" y="33959"/>
                  </a:lnTo>
                  <a:lnTo>
                    <a:pt x="2305697" y="30403"/>
                  </a:lnTo>
                  <a:lnTo>
                    <a:pt x="2314841" y="28117"/>
                  </a:lnTo>
                  <a:lnTo>
                    <a:pt x="2324316" y="27228"/>
                  </a:lnTo>
                  <a:lnTo>
                    <a:pt x="2333904" y="27863"/>
                  </a:lnTo>
                  <a:lnTo>
                    <a:pt x="2335657" y="33324"/>
                  </a:lnTo>
                  <a:lnTo>
                    <a:pt x="2326944" y="30911"/>
                  </a:lnTo>
                  <a:lnTo>
                    <a:pt x="2322830" y="33197"/>
                  </a:lnTo>
                  <a:lnTo>
                    <a:pt x="2328964" y="33324"/>
                  </a:lnTo>
                  <a:lnTo>
                    <a:pt x="2337016" y="36245"/>
                  </a:lnTo>
                  <a:lnTo>
                    <a:pt x="2345220" y="37896"/>
                  </a:lnTo>
                  <a:lnTo>
                    <a:pt x="2349081" y="35737"/>
                  </a:lnTo>
                  <a:lnTo>
                    <a:pt x="2351824" y="34213"/>
                  </a:lnTo>
                  <a:lnTo>
                    <a:pt x="2341803" y="28498"/>
                  </a:lnTo>
                  <a:lnTo>
                    <a:pt x="2344991" y="27228"/>
                  </a:lnTo>
                  <a:lnTo>
                    <a:pt x="2347544" y="26212"/>
                  </a:lnTo>
                  <a:lnTo>
                    <a:pt x="2350097" y="25196"/>
                  </a:lnTo>
                  <a:lnTo>
                    <a:pt x="2358123" y="22148"/>
                  </a:lnTo>
                  <a:lnTo>
                    <a:pt x="2359126" y="21767"/>
                  </a:lnTo>
                  <a:lnTo>
                    <a:pt x="2368613" y="19481"/>
                  </a:lnTo>
                  <a:lnTo>
                    <a:pt x="2378278" y="19735"/>
                  </a:lnTo>
                  <a:close/>
                </a:path>
                <a:path w="2808604" h="94614">
                  <a:moveTo>
                    <a:pt x="2380805" y="29730"/>
                  </a:moveTo>
                  <a:lnTo>
                    <a:pt x="2377325" y="31902"/>
                  </a:lnTo>
                  <a:lnTo>
                    <a:pt x="2373426" y="32537"/>
                  </a:lnTo>
                  <a:lnTo>
                    <a:pt x="2375535" y="32308"/>
                  </a:lnTo>
                  <a:lnTo>
                    <a:pt x="2377744" y="32321"/>
                  </a:lnTo>
                  <a:lnTo>
                    <a:pt x="2379954" y="32600"/>
                  </a:lnTo>
                  <a:lnTo>
                    <a:pt x="2380805" y="29730"/>
                  </a:lnTo>
                  <a:close/>
                </a:path>
                <a:path w="2808604" h="94614">
                  <a:moveTo>
                    <a:pt x="2389873" y="10502"/>
                  </a:moveTo>
                  <a:lnTo>
                    <a:pt x="2383967" y="13347"/>
                  </a:lnTo>
                  <a:lnTo>
                    <a:pt x="2388819" y="15519"/>
                  </a:lnTo>
                  <a:lnTo>
                    <a:pt x="2389873" y="10502"/>
                  </a:lnTo>
                  <a:close/>
                </a:path>
                <a:path w="2808604" h="94614">
                  <a:moveTo>
                    <a:pt x="2413266" y="9867"/>
                  </a:moveTo>
                  <a:lnTo>
                    <a:pt x="2403144" y="17716"/>
                  </a:lnTo>
                  <a:lnTo>
                    <a:pt x="2410841" y="15582"/>
                  </a:lnTo>
                  <a:lnTo>
                    <a:pt x="2413266" y="9867"/>
                  </a:lnTo>
                  <a:close/>
                </a:path>
                <a:path w="2808604" h="94614">
                  <a:moveTo>
                    <a:pt x="2422575" y="36588"/>
                  </a:moveTo>
                  <a:lnTo>
                    <a:pt x="2419134" y="27584"/>
                  </a:lnTo>
                  <a:lnTo>
                    <a:pt x="2413495" y="19392"/>
                  </a:lnTo>
                  <a:lnTo>
                    <a:pt x="2413584" y="19126"/>
                  </a:lnTo>
                  <a:lnTo>
                    <a:pt x="2413685" y="18846"/>
                  </a:lnTo>
                  <a:lnTo>
                    <a:pt x="2413685" y="18503"/>
                  </a:lnTo>
                  <a:lnTo>
                    <a:pt x="2412631" y="18376"/>
                  </a:lnTo>
                  <a:lnTo>
                    <a:pt x="2413457" y="19431"/>
                  </a:lnTo>
                  <a:lnTo>
                    <a:pt x="2413050" y="21551"/>
                  </a:lnTo>
                  <a:lnTo>
                    <a:pt x="2413050" y="23622"/>
                  </a:lnTo>
                  <a:lnTo>
                    <a:pt x="2402509" y="26200"/>
                  </a:lnTo>
                  <a:lnTo>
                    <a:pt x="2407450" y="28613"/>
                  </a:lnTo>
                  <a:lnTo>
                    <a:pt x="2414130" y="31432"/>
                  </a:lnTo>
                  <a:lnTo>
                    <a:pt x="2418499" y="34505"/>
                  </a:lnTo>
                  <a:lnTo>
                    <a:pt x="2416429" y="37706"/>
                  </a:lnTo>
                  <a:lnTo>
                    <a:pt x="2402624" y="39839"/>
                  </a:lnTo>
                  <a:lnTo>
                    <a:pt x="2405253" y="35572"/>
                  </a:lnTo>
                  <a:lnTo>
                    <a:pt x="2398725" y="32626"/>
                  </a:lnTo>
                  <a:lnTo>
                    <a:pt x="2398318" y="36842"/>
                  </a:lnTo>
                  <a:lnTo>
                    <a:pt x="2392299" y="40500"/>
                  </a:lnTo>
                  <a:lnTo>
                    <a:pt x="2385745" y="44691"/>
                  </a:lnTo>
                  <a:lnTo>
                    <a:pt x="2383752" y="50520"/>
                  </a:lnTo>
                  <a:lnTo>
                    <a:pt x="2395766" y="47688"/>
                  </a:lnTo>
                  <a:lnTo>
                    <a:pt x="2395982" y="49123"/>
                  </a:lnTo>
                  <a:lnTo>
                    <a:pt x="2391549" y="51269"/>
                  </a:lnTo>
                  <a:lnTo>
                    <a:pt x="2394750" y="52666"/>
                  </a:lnTo>
                  <a:lnTo>
                    <a:pt x="2397302" y="49237"/>
                  </a:lnTo>
                  <a:lnTo>
                    <a:pt x="2402802" y="46913"/>
                  </a:lnTo>
                  <a:lnTo>
                    <a:pt x="2410015" y="46621"/>
                  </a:lnTo>
                  <a:lnTo>
                    <a:pt x="2417686" y="49212"/>
                  </a:lnTo>
                  <a:lnTo>
                    <a:pt x="2422537" y="44450"/>
                  </a:lnTo>
                  <a:lnTo>
                    <a:pt x="2422575" y="36588"/>
                  </a:lnTo>
                  <a:close/>
                </a:path>
                <a:path w="2808604" h="94614">
                  <a:moveTo>
                    <a:pt x="2437511" y="20167"/>
                  </a:moveTo>
                  <a:lnTo>
                    <a:pt x="2432126" y="18580"/>
                  </a:lnTo>
                  <a:lnTo>
                    <a:pt x="2427173" y="16040"/>
                  </a:lnTo>
                  <a:lnTo>
                    <a:pt x="2423071" y="12712"/>
                  </a:lnTo>
                  <a:lnTo>
                    <a:pt x="2415794" y="14922"/>
                  </a:lnTo>
                  <a:lnTo>
                    <a:pt x="2414320" y="16738"/>
                  </a:lnTo>
                  <a:lnTo>
                    <a:pt x="2413685" y="18402"/>
                  </a:lnTo>
                  <a:lnTo>
                    <a:pt x="2434767" y="19862"/>
                  </a:lnTo>
                  <a:lnTo>
                    <a:pt x="2433180" y="20612"/>
                  </a:lnTo>
                  <a:lnTo>
                    <a:pt x="2437511" y="20167"/>
                  </a:lnTo>
                  <a:close/>
                </a:path>
                <a:path w="2808604" h="94614">
                  <a:moveTo>
                    <a:pt x="2439505" y="49390"/>
                  </a:moveTo>
                  <a:lnTo>
                    <a:pt x="2439187" y="46507"/>
                  </a:lnTo>
                  <a:lnTo>
                    <a:pt x="2432977" y="46431"/>
                  </a:lnTo>
                  <a:lnTo>
                    <a:pt x="2428544" y="48526"/>
                  </a:lnTo>
                  <a:lnTo>
                    <a:pt x="2434983" y="50025"/>
                  </a:lnTo>
                  <a:lnTo>
                    <a:pt x="2436457" y="49339"/>
                  </a:lnTo>
                  <a:lnTo>
                    <a:pt x="2438031" y="50088"/>
                  </a:lnTo>
                  <a:lnTo>
                    <a:pt x="2439505" y="49390"/>
                  </a:lnTo>
                  <a:close/>
                </a:path>
                <a:path w="2808604" h="94614">
                  <a:moveTo>
                    <a:pt x="2457424" y="17703"/>
                  </a:moveTo>
                  <a:lnTo>
                    <a:pt x="2455214" y="15875"/>
                  </a:lnTo>
                  <a:lnTo>
                    <a:pt x="2450681" y="12992"/>
                  </a:lnTo>
                  <a:lnTo>
                    <a:pt x="2449728" y="14363"/>
                  </a:lnTo>
                  <a:lnTo>
                    <a:pt x="2452268" y="15646"/>
                  </a:lnTo>
                  <a:lnTo>
                    <a:pt x="2454795" y="16751"/>
                  </a:lnTo>
                  <a:lnTo>
                    <a:pt x="2457424" y="17703"/>
                  </a:lnTo>
                  <a:close/>
                </a:path>
                <a:path w="2808604" h="94614">
                  <a:moveTo>
                    <a:pt x="2467762" y="20662"/>
                  </a:moveTo>
                  <a:lnTo>
                    <a:pt x="2464282" y="19875"/>
                  </a:lnTo>
                  <a:lnTo>
                    <a:pt x="2462263" y="19304"/>
                  </a:lnTo>
                  <a:lnTo>
                    <a:pt x="2460739" y="18859"/>
                  </a:lnTo>
                  <a:lnTo>
                    <a:pt x="2459113" y="18300"/>
                  </a:lnTo>
                  <a:lnTo>
                    <a:pt x="2459113" y="19304"/>
                  </a:lnTo>
                  <a:lnTo>
                    <a:pt x="2458161" y="18859"/>
                  </a:lnTo>
                  <a:lnTo>
                    <a:pt x="2457742" y="18961"/>
                  </a:lnTo>
                  <a:lnTo>
                    <a:pt x="2457551" y="19596"/>
                  </a:lnTo>
                  <a:lnTo>
                    <a:pt x="2457221" y="20358"/>
                  </a:lnTo>
                  <a:lnTo>
                    <a:pt x="2456688" y="20980"/>
                  </a:lnTo>
                  <a:lnTo>
                    <a:pt x="2450896" y="19596"/>
                  </a:lnTo>
                  <a:lnTo>
                    <a:pt x="2455849" y="19519"/>
                  </a:lnTo>
                  <a:lnTo>
                    <a:pt x="2457742" y="18961"/>
                  </a:lnTo>
                  <a:lnTo>
                    <a:pt x="2457958" y="18427"/>
                  </a:lnTo>
                  <a:lnTo>
                    <a:pt x="2457958" y="18161"/>
                  </a:lnTo>
                  <a:lnTo>
                    <a:pt x="2458783" y="18859"/>
                  </a:lnTo>
                  <a:lnTo>
                    <a:pt x="2459113" y="19304"/>
                  </a:lnTo>
                  <a:lnTo>
                    <a:pt x="2459113" y="18300"/>
                  </a:lnTo>
                  <a:lnTo>
                    <a:pt x="2457424" y="17703"/>
                  </a:lnTo>
                  <a:lnTo>
                    <a:pt x="2457856" y="18084"/>
                  </a:lnTo>
                  <a:lnTo>
                    <a:pt x="2437511" y="20205"/>
                  </a:lnTo>
                  <a:lnTo>
                    <a:pt x="2443835" y="21196"/>
                  </a:lnTo>
                  <a:lnTo>
                    <a:pt x="2450261" y="21463"/>
                  </a:lnTo>
                  <a:lnTo>
                    <a:pt x="2456662" y="21031"/>
                  </a:lnTo>
                  <a:lnTo>
                    <a:pt x="2453106" y="26327"/>
                  </a:lnTo>
                  <a:lnTo>
                    <a:pt x="2442781" y="28219"/>
                  </a:lnTo>
                  <a:lnTo>
                    <a:pt x="2448788" y="34429"/>
                  </a:lnTo>
                  <a:lnTo>
                    <a:pt x="2461323" y="34594"/>
                  </a:lnTo>
                  <a:lnTo>
                    <a:pt x="2457742" y="30226"/>
                  </a:lnTo>
                  <a:lnTo>
                    <a:pt x="2465336" y="28181"/>
                  </a:lnTo>
                  <a:lnTo>
                    <a:pt x="2457488" y="27889"/>
                  </a:lnTo>
                  <a:lnTo>
                    <a:pt x="2458885" y="26492"/>
                  </a:lnTo>
                  <a:lnTo>
                    <a:pt x="2461374" y="24307"/>
                  </a:lnTo>
                  <a:lnTo>
                    <a:pt x="2456789" y="21628"/>
                  </a:lnTo>
                  <a:lnTo>
                    <a:pt x="2460498" y="20993"/>
                  </a:lnTo>
                  <a:lnTo>
                    <a:pt x="2460625" y="20980"/>
                  </a:lnTo>
                  <a:lnTo>
                    <a:pt x="2464066" y="20675"/>
                  </a:lnTo>
                  <a:lnTo>
                    <a:pt x="2467762" y="20662"/>
                  </a:lnTo>
                  <a:close/>
                </a:path>
                <a:path w="2808604" h="94614">
                  <a:moveTo>
                    <a:pt x="2474290" y="8712"/>
                  </a:moveTo>
                  <a:lnTo>
                    <a:pt x="2471026" y="9474"/>
                  </a:lnTo>
                  <a:lnTo>
                    <a:pt x="2467965" y="10756"/>
                  </a:lnTo>
                  <a:lnTo>
                    <a:pt x="2465336" y="12496"/>
                  </a:lnTo>
                  <a:lnTo>
                    <a:pt x="2468384" y="11493"/>
                  </a:lnTo>
                  <a:lnTo>
                    <a:pt x="2471445" y="10223"/>
                  </a:lnTo>
                  <a:lnTo>
                    <a:pt x="2474290" y="8712"/>
                  </a:lnTo>
                  <a:close/>
                </a:path>
                <a:path w="2808604" h="94614">
                  <a:moveTo>
                    <a:pt x="2489466" y="18465"/>
                  </a:moveTo>
                  <a:lnTo>
                    <a:pt x="2483040" y="18376"/>
                  </a:lnTo>
                  <a:lnTo>
                    <a:pt x="2478290" y="20180"/>
                  </a:lnTo>
                  <a:lnTo>
                    <a:pt x="2473020" y="20967"/>
                  </a:lnTo>
                  <a:lnTo>
                    <a:pt x="2467864" y="20650"/>
                  </a:lnTo>
                  <a:lnTo>
                    <a:pt x="2473655" y="21983"/>
                  </a:lnTo>
                  <a:lnTo>
                    <a:pt x="2479776" y="22796"/>
                  </a:lnTo>
                  <a:lnTo>
                    <a:pt x="2485783" y="23088"/>
                  </a:lnTo>
                  <a:lnTo>
                    <a:pt x="2486723" y="21437"/>
                  </a:lnTo>
                  <a:lnTo>
                    <a:pt x="2489466" y="18465"/>
                  </a:lnTo>
                  <a:close/>
                </a:path>
                <a:path w="2808604" h="94614">
                  <a:moveTo>
                    <a:pt x="2496629" y="22720"/>
                  </a:moveTo>
                  <a:lnTo>
                    <a:pt x="2493048" y="23114"/>
                  </a:lnTo>
                  <a:lnTo>
                    <a:pt x="2489466" y="23241"/>
                  </a:lnTo>
                  <a:lnTo>
                    <a:pt x="2485783" y="23088"/>
                  </a:lnTo>
                  <a:lnTo>
                    <a:pt x="2485352" y="23837"/>
                  </a:lnTo>
                  <a:lnTo>
                    <a:pt x="2485352" y="24345"/>
                  </a:lnTo>
                  <a:lnTo>
                    <a:pt x="2486723" y="24155"/>
                  </a:lnTo>
                  <a:lnTo>
                    <a:pt x="2490101" y="25222"/>
                  </a:lnTo>
                  <a:lnTo>
                    <a:pt x="2493899" y="24676"/>
                  </a:lnTo>
                  <a:lnTo>
                    <a:pt x="2496629" y="22720"/>
                  </a:lnTo>
                  <a:close/>
                </a:path>
                <a:path w="2808604" h="94614">
                  <a:moveTo>
                    <a:pt x="2497683" y="8001"/>
                  </a:moveTo>
                  <a:lnTo>
                    <a:pt x="2487993" y="4889"/>
                  </a:lnTo>
                  <a:lnTo>
                    <a:pt x="2492527" y="2844"/>
                  </a:lnTo>
                  <a:lnTo>
                    <a:pt x="2485987" y="3543"/>
                  </a:lnTo>
                  <a:lnTo>
                    <a:pt x="2479662" y="5549"/>
                  </a:lnTo>
                  <a:lnTo>
                    <a:pt x="2474290" y="8712"/>
                  </a:lnTo>
                  <a:lnTo>
                    <a:pt x="2480830" y="7353"/>
                  </a:lnTo>
                  <a:lnTo>
                    <a:pt x="2487777" y="8356"/>
                  </a:lnTo>
                  <a:lnTo>
                    <a:pt x="2493365" y="11468"/>
                  </a:lnTo>
                  <a:lnTo>
                    <a:pt x="2497683" y="8001"/>
                  </a:lnTo>
                  <a:close/>
                </a:path>
                <a:path w="2808604" h="94614">
                  <a:moveTo>
                    <a:pt x="2502636" y="42443"/>
                  </a:moveTo>
                  <a:lnTo>
                    <a:pt x="2500744" y="38811"/>
                  </a:lnTo>
                  <a:lnTo>
                    <a:pt x="2502001" y="36690"/>
                  </a:lnTo>
                  <a:lnTo>
                    <a:pt x="2485148" y="38455"/>
                  </a:lnTo>
                  <a:lnTo>
                    <a:pt x="2493467" y="43675"/>
                  </a:lnTo>
                  <a:lnTo>
                    <a:pt x="2493162" y="40792"/>
                  </a:lnTo>
                  <a:lnTo>
                    <a:pt x="2502636" y="42443"/>
                  </a:lnTo>
                  <a:close/>
                </a:path>
                <a:path w="2808604" h="94614">
                  <a:moveTo>
                    <a:pt x="2503589" y="19532"/>
                  </a:moveTo>
                  <a:lnTo>
                    <a:pt x="2502116" y="18288"/>
                  </a:lnTo>
                  <a:lnTo>
                    <a:pt x="2502331" y="18859"/>
                  </a:lnTo>
                  <a:lnTo>
                    <a:pt x="2502852" y="19735"/>
                  </a:lnTo>
                  <a:lnTo>
                    <a:pt x="2503068" y="19646"/>
                  </a:lnTo>
                  <a:lnTo>
                    <a:pt x="2503271" y="19583"/>
                  </a:lnTo>
                  <a:lnTo>
                    <a:pt x="2503589" y="19532"/>
                  </a:lnTo>
                  <a:close/>
                </a:path>
                <a:path w="2808604" h="94614">
                  <a:moveTo>
                    <a:pt x="2504224" y="21323"/>
                  </a:moveTo>
                  <a:lnTo>
                    <a:pt x="2503690" y="20853"/>
                  </a:lnTo>
                  <a:lnTo>
                    <a:pt x="2503170" y="20320"/>
                  </a:lnTo>
                  <a:lnTo>
                    <a:pt x="2502852" y="19735"/>
                  </a:lnTo>
                  <a:lnTo>
                    <a:pt x="2500642" y="20472"/>
                  </a:lnTo>
                  <a:lnTo>
                    <a:pt x="2498534" y="21488"/>
                  </a:lnTo>
                  <a:lnTo>
                    <a:pt x="2496743" y="22733"/>
                  </a:lnTo>
                  <a:lnTo>
                    <a:pt x="2499271" y="22504"/>
                  </a:lnTo>
                  <a:lnTo>
                    <a:pt x="2501798" y="22034"/>
                  </a:lnTo>
                  <a:lnTo>
                    <a:pt x="2504224" y="21323"/>
                  </a:lnTo>
                  <a:close/>
                </a:path>
                <a:path w="2808604" h="94614">
                  <a:moveTo>
                    <a:pt x="2505379" y="21996"/>
                  </a:moveTo>
                  <a:lnTo>
                    <a:pt x="2505278" y="21069"/>
                  </a:lnTo>
                  <a:lnTo>
                    <a:pt x="2504325" y="21323"/>
                  </a:lnTo>
                  <a:lnTo>
                    <a:pt x="2504859" y="21831"/>
                  </a:lnTo>
                  <a:lnTo>
                    <a:pt x="2505379" y="21996"/>
                  </a:lnTo>
                  <a:close/>
                </a:path>
                <a:path w="2808604" h="94614">
                  <a:moveTo>
                    <a:pt x="2524353" y="7861"/>
                  </a:moveTo>
                  <a:lnTo>
                    <a:pt x="2514028" y="14084"/>
                  </a:lnTo>
                  <a:lnTo>
                    <a:pt x="2518562" y="12039"/>
                  </a:lnTo>
                  <a:lnTo>
                    <a:pt x="2524353" y="7861"/>
                  </a:lnTo>
                  <a:close/>
                </a:path>
                <a:path w="2808604" h="94614">
                  <a:moveTo>
                    <a:pt x="2528887" y="22961"/>
                  </a:moveTo>
                  <a:lnTo>
                    <a:pt x="2528786" y="22771"/>
                  </a:lnTo>
                  <a:lnTo>
                    <a:pt x="2520353" y="22021"/>
                  </a:lnTo>
                  <a:lnTo>
                    <a:pt x="2528887" y="22961"/>
                  </a:lnTo>
                  <a:close/>
                </a:path>
                <a:path w="2808604" h="94614">
                  <a:moveTo>
                    <a:pt x="2532672" y="23050"/>
                  </a:moveTo>
                  <a:lnTo>
                    <a:pt x="2531414" y="20205"/>
                  </a:lnTo>
                  <a:lnTo>
                    <a:pt x="2528671" y="18021"/>
                  </a:lnTo>
                  <a:lnTo>
                    <a:pt x="2525191" y="17119"/>
                  </a:lnTo>
                  <a:lnTo>
                    <a:pt x="2528786" y="22758"/>
                  </a:lnTo>
                  <a:lnTo>
                    <a:pt x="2532672" y="23050"/>
                  </a:lnTo>
                  <a:close/>
                </a:path>
                <a:path w="2808604" h="94614">
                  <a:moveTo>
                    <a:pt x="2533624" y="23139"/>
                  </a:moveTo>
                  <a:lnTo>
                    <a:pt x="2532684" y="23063"/>
                  </a:lnTo>
                  <a:lnTo>
                    <a:pt x="2533002" y="23622"/>
                  </a:lnTo>
                  <a:lnTo>
                    <a:pt x="2533205" y="23812"/>
                  </a:lnTo>
                  <a:lnTo>
                    <a:pt x="2533624" y="23139"/>
                  </a:lnTo>
                  <a:close/>
                </a:path>
                <a:path w="2808604" h="94614">
                  <a:moveTo>
                    <a:pt x="2538057" y="30200"/>
                  </a:moveTo>
                  <a:lnTo>
                    <a:pt x="2534158" y="29527"/>
                  </a:lnTo>
                  <a:lnTo>
                    <a:pt x="2532786" y="31648"/>
                  </a:lnTo>
                  <a:lnTo>
                    <a:pt x="2538057" y="30200"/>
                  </a:lnTo>
                  <a:close/>
                </a:path>
                <a:path w="2808604" h="94614">
                  <a:moveTo>
                    <a:pt x="2540330" y="38569"/>
                  </a:moveTo>
                  <a:lnTo>
                    <a:pt x="2539428" y="36118"/>
                  </a:lnTo>
                  <a:lnTo>
                    <a:pt x="2537955" y="36779"/>
                  </a:lnTo>
                  <a:lnTo>
                    <a:pt x="2540330" y="38569"/>
                  </a:lnTo>
                  <a:close/>
                </a:path>
                <a:path w="2808604" h="94614">
                  <a:moveTo>
                    <a:pt x="2549550" y="27127"/>
                  </a:moveTo>
                  <a:lnTo>
                    <a:pt x="2538057" y="30200"/>
                  </a:lnTo>
                  <a:lnTo>
                    <a:pt x="2548496" y="32118"/>
                  </a:lnTo>
                  <a:lnTo>
                    <a:pt x="2548382" y="30670"/>
                  </a:lnTo>
                  <a:lnTo>
                    <a:pt x="2546591" y="28448"/>
                  </a:lnTo>
                  <a:lnTo>
                    <a:pt x="2549550" y="27127"/>
                  </a:lnTo>
                  <a:close/>
                </a:path>
                <a:path w="2808604" h="94614">
                  <a:moveTo>
                    <a:pt x="2556599" y="17360"/>
                  </a:moveTo>
                  <a:lnTo>
                    <a:pt x="2556395" y="14516"/>
                  </a:lnTo>
                  <a:lnTo>
                    <a:pt x="2555659" y="16395"/>
                  </a:lnTo>
                  <a:lnTo>
                    <a:pt x="2556599" y="17360"/>
                  </a:lnTo>
                  <a:close/>
                </a:path>
                <a:path w="2808604" h="94614">
                  <a:moveTo>
                    <a:pt x="2556611" y="53886"/>
                  </a:moveTo>
                  <a:lnTo>
                    <a:pt x="2556179" y="53543"/>
                  </a:lnTo>
                  <a:lnTo>
                    <a:pt x="2555976" y="53060"/>
                  </a:lnTo>
                  <a:lnTo>
                    <a:pt x="2556078" y="52578"/>
                  </a:lnTo>
                  <a:lnTo>
                    <a:pt x="2554706" y="53162"/>
                  </a:lnTo>
                  <a:lnTo>
                    <a:pt x="2554186" y="53644"/>
                  </a:lnTo>
                  <a:lnTo>
                    <a:pt x="2556611" y="53886"/>
                  </a:lnTo>
                  <a:close/>
                </a:path>
                <a:path w="2808604" h="94614">
                  <a:moveTo>
                    <a:pt x="2559977" y="24536"/>
                  </a:moveTo>
                  <a:lnTo>
                    <a:pt x="2559558" y="22364"/>
                  </a:lnTo>
                  <a:lnTo>
                    <a:pt x="2549436" y="25031"/>
                  </a:lnTo>
                  <a:lnTo>
                    <a:pt x="2558288" y="26009"/>
                  </a:lnTo>
                  <a:lnTo>
                    <a:pt x="2559977" y="24536"/>
                  </a:lnTo>
                  <a:close/>
                </a:path>
                <a:path w="2808604" h="94614">
                  <a:moveTo>
                    <a:pt x="2566301" y="49288"/>
                  </a:moveTo>
                  <a:lnTo>
                    <a:pt x="2561653" y="47586"/>
                  </a:lnTo>
                  <a:lnTo>
                    <a:pt x="2559253" y="46697"/>
                  </a:lnTo>
                  <a:lnTo>
                    <a:pt x="2557449" y="46037"/>
                  </a:lnTo>
                  <a:lnTo>
                    <a:pt x="2555976" y="46697"/>
                  </a:lnTo>
                  <a:lnTo>
                    <a:pt x="2547963" y="44297"/>
                  </a:lnTo>
                  <a:lnTo>
                    <a:pt x="2540330" y="38569"/>
                  </a:lnTo>
                  <a:lnTo>
                    <a:pt x="2541320" y="41236"/>
                  </a:lnTo>
                  <a:lnTo>
                    <a:pt x="2544381" y="45974"/>
                  </a:lnTo>
                  <a:lnTo>
                    <a:pt x="2548496" y="50038"/>
                  </a:lnTo>
                  <a:lnTo>
                    <a:pt x="2550490" y="48310"/>
                  </a:lnTo>
                  <a:lnTo>
                    <a:pt x="2553335" y="47586"/>
                  </a:lnTo>
                  <a:lnTo>
                    <a:pt x="2556078" y="48133"/>
                  </a:lnTo>
                  <a:lnTo>
                    <a:pt x="2560078" y="50038"/>
                  </a:lnTo>
                  <a:lnTo>
                    <a:pt x="2555862" y="50749"/>
                  </a:lnTo>
                  <a:lnTo>
                    <a:pt x="2555976" y="52578"/>
                  </a:lnTo>
                  <a:lnTo>
                    <a:pt x="2558923" y="51308"/>
                  </a:lnTo>
                  <a:lnTo>
                    <a:pt x="2566301" y="49288"/>
                  </a:lnTo>
                  <a:close/>
                </a:path>
                <a:path w="2808604" h="94614">
                  <a:moveTo>
                    <a:pt x="2566301" y="20586"/>
                  </a:moveTo>
                  <a:lnTo>
                    <a:pt x="2563037" y="19037"/>
                  </a:lnTo>
                  <a:lnTo>
                    <a:pt x="2556637" y="17399"/>
                  </a:lnTo>
                  <a:lnTo>
                    <a:pt x="2559024" y="19837"/>
                  </a:lnTo>
                  <a:lnTo>
                    <a:pt x="2559558" y="22364"/>
                  </a:lnTo>
                  <a:lnTo>
                    <a:pt x="2566301" y="20586"/>
                  </a:lnTo>
                  <a:close/>
                </a:path>
                <a:path w="2808604" h="94614">
                  <a:moveTo>
                    <a:pt x="2575052" y="32308"/>
                  </a:moveTo>
                  <a:lnTo>
                    <a:pt x="2569832" y="34315"/>
                  </a:lnTo>
                  <a:lnTo>
                    <a:pt x="2565057" y="36537"/>
                  </a:lnTo>
                  <a:lnTo>
                    <a:pt x="2563533" y="39281"/>
                  </a:lnTo>
                  <a:lnTo>
                    <a:pt x="2568092" y="42837"/>
                  </a:lnTo>
                  <a:lnTo>
                    <a:pt x="2572524" y="39382"/>
                  </a:lnTo>
                  <a:lnTo>
                    <a:pt x="2565984" y="36309"/>
                  </a:lnTo>
                  <a:lnTo>
                    <a:pt x="2575052" y="32308"/>
                  </a:lnTo>
                  <a:close/>
                </a:path>
                <a:path w="2808604" h="94614">
                  <a:moveTo>
                    <a:pt x="2617317" y="33274"/>
                  </a:moveTo>
                  <a:lnTo>
                    <a:pt x="2597391" y="38849"/>
                  </a:lnTo>
                  <a:lnTo>
                    <a:pt x="2600553" y="38989"/>
                  </a:lnTo>
                  <a:lnTo>
                    <a:pt x="2617317" y="33274"/>
                  </a:lnTo>
                  <a:close/>
                </a:path>
                <a:path w="2808604" h="94614">
                  <a:moveTo>
                    <a:pt x="2617635" y="26009"/>
                  </a:moveTo>
                  <a:lnTo>
                    <a:pt x="2607589" y="28054"/>
                  </a:lnTo>
                  <a:lnTo>
                    <a:pt x="2606878" y="27139"/>
                  </a:lnTo>
                  <a:lnTo>
                    <a:pt x="2605621" y="26746"/>
                  </a:lnTo>
                  <a:lnTo>
                    <a:pt x="2602877" y="29044"/>
                  </a:lnTo>
                  <a:lnTo>
                    <a:pt x="2607526" y="28105"/>
                  </a:lnTo>
                  <a:lnTo>
                    <a:pt x="2608783" y="29616"/>
                  </a:lnTo>
                  <a:lnTo>
                    <a:pt x="2608669" y="32575"/>
                  </a:lnTo>
                  <a:lnTo>
                    <a:pt x="2612148" y="27393"/>
                  </a:lnTo>
                  <a:lnTo>
                    <a:pt x="2611094" y="30010"/>
                  </a:lnTo>
                  <a:lnTo>
                    <a:pt x="2613304" y="27584"/>
                  </a:lnTo>
                  <a:lnTo>
                    <a:pt x="2617635" y="26009"/>
                  </a:lnTo>
                  <a:close/>
                </a:path>
                <a:path w="2808604" h="94614">
                  <a:moveTo>
                    <a:pt x="2621115" y="20612"/>
                  </a:moveTo>
                  <a:lnTo>
                    <a:pt x="2619311" y="18376"/>
                  </a:lnTo>
                  <a:lnTo>
                    <a:pt x="2611412" y="17297"/>
                  </a:lnTo>
                  <a:lnTo>
                    <a:pt x="2614472" y="16014"/>
                  </a:lnTo>
                  <a:lnTo>
                    <a:pt x="2605189" y="17081"/>
                  </a:lnTo>
                  <a:lnTo>
                    <a:pt x="2606878" y="19215"/>
                  </a:lnTo>
                  <a:lnTo>
                    <a:pt x="2611831" y="23075"/>
                  </a:lnTo>
                  <a:lnTo>
                    <a:pt x="2621115" y="20612"/>
                  </a:lnTo>
                  <a:close/>
                </a:path>
                <a:path w="2808604" h="94614">
                  <a:moveTo>
                    <a:pt x="2637002" y="31178"/>
                  </a:moveTo>
                  <a:lnTo>
                    <a:pt x="2633091" y="28905"/>
                  </a:lnTo>
                  <a:lnTo>
                    <a:pt x="2623108" y="27851"/>
                  </a:lnTo>
                  <a:lnTo>
                    <a:pt x="2627960" y="30213"/>
                  </a:lnTo>
                  <a:lnTo>
                    <a:pt x="2634386" y="31953"/>
                  </a:lnTo>
                  <a:lnTo>
                    <a:pt x="2625115" y="34391"/>
                  </a:lnTo>
                  <a:lnTo>
                    <a:pt x="2634462" y="33413"/>
                  </a:lnTo>
                  <a:lnTo>
                    <a:pt x="2637002" y="31178"/>
                  </a:lnTo>
                  <a:close/>
                </a:path>
                <a:path w="2808604" h="94614">
                  <a:moveTo>
                    <a:pt x="2650198" y="23761"/>
                  </a:moveTo>
                  <a:lnTo>
                    <a:pt x="2639237" y="20167"/>
                  </a:lnTo>
                  <a:lnTo>
                    <a:pt x="2643390" y="23444"/>
                  </a:lnTo>
                  <a:lnTo>
                    <a:pt x="2641244" y="23342"/>
                  </a:lnTo>
                  <a:lnTo>
                    <a:pt x="2639022" y="23101"/>
                  </a:lnTo>
                  <a:lnTo>
                    <a:pt x="2636812" y="22720"/>
                  </a:lnTo>
                  <a:lnTo>
                    <a:pt x="2636659" y="24650"/>
                  </a:lnTo>
                  <a:lnTo>
                    <a:pt x="2635643" y="25247"/>
                  </a:lnTo>
                  <a:lnTo>
                    <a:pt x="2637218" y="25006"/>
                  </a:lnTo>
                  <a:lnTo>
                    <a:pt x="2644825" y="24447"/>
                  </a:lnTo>
                  <a:lnTo>
                    <a:pt x="2644292" y="24142"/>
                  </a:lnTo>
                  <a:lnTo>
                    <a:pt x="2643873" y="23812"/>
                  </a:lnTo>
                  <a:lnTo>
                    <a:pt x="2643492" y="23495"/>
                  </a:lnTo>
                  <a:lnTo>
                    <a:pt x="2650198" y="23761"/>
                  </a:lnTo>
                  <a:close/>
                </a:path>
                <a:path w="2808604" h="94614">
                  <a:moveTo>
                    <a:pt x="2677922" y="55156"/>
                  </a:moveTo>
                  <a:lnTo>
                    <a:pt x="2674861" y="56400"/>
                  </a:lnTo>
                  <a:lnTo>
                    <a:pt x="2665272" y="51549"/>
                  </a:lnTo>
                  <a:lnTo>
                    <a:pt x="2665476" y="54419"/>
                  </a:lnTo>
                  <a:lnTo>
                    <a:pt x="2671800" y="57670"/>
                  </a:lnTo>
                  <a:lnTo>
                    <a:pt x="2677922" y="55156"/>
                  </a:lnTo>
                  <a:close/>
                </a:path>
                <a:path w="2808604" h="94614">
                  <a:moveTo>
                    <a:pt x="2711640" y="45834"/>
                  </a:moveTo>
                  <a:lnTo>
                    <a:pt x="2700490" y="46075"/>
                  </a:lnTo>
                  <a:lnTo>
                    <a:pt x="2688907" y="46736"/>
                  </a:lnTo>
                  <a:lnTo>
                    <a:pt x="2678150" y="46824"/>
                  </a:lnTo>
                  <a:lnTo>
                    <a:pt x="2669489" y="45339"/>
                  </a:lnTo>
                  <a:lnTo>
                    <a:pt x="2675559" y="49542"/>
                  </a:lnTo>
                  <a:lnTo>
                    <a:pt x="2684602" y="49771"/>
                  </a:lnTo>
                  <a:lnTo>
                    <a:pt x="2694724" y="49022"/>
                  </a:lnTo>
                  <a:lnTo>
                    <a:pt x="2704058" y="50317"/>
                  </a:lnTo>
                  <a:lnTo>
                    <a:pt x="2705747" y="52578"/>
                  </a:lnTo>
                  <a:lnTo>
                    <a:pt x="2711640" y="45834"/>
                  </a:lnTo>
                  <a:close/>
                </a:path>
                <a:path w="2808604" h="94614">
                  <a:moveTo>
                    <a:pt x="2735148" y="49720"/>
                  </a:moveTo>
                  <a:lnTo>
                    <a:pt x="2724505" y="53987"/>
                  </a:lnTo>
                  <a:lnTo>
                    <a:pt x="2733776" y="51752"/>
                  </a:lnTo>
                  <a:lnTo>
                    <a:pt x="2735148" y="49720"/>
                  </a:lnTo>
                  <a:close/>
                </a:path>
                <a:path w="2808604" h="94614">
                  <a:moveTo>
                    <a:pt x="2807982" y="48641"/>
                  </a:moveTo>
                  <a:lnTo>
                    <a:pt x="2807131" y="43167"/>
                  </a:lnTo>
                  <a:lnTo>
                    <a:pt x="2807868" y="42354"/>
                  </a:lnTo>
                  <a:lnTo>
                    <a:pt x="2800705" y="42684"/>
                  </a:lnTo>
                  <a:lnTo>
                    <a:pt x="2803868" y="49136"/>
                  </a:lnTo>
                  <a:lnTo>
                    <a:pt x="2803868" y="47688"/>
                  </a:lnTo>
                  <a:lnTo>
                    <a:pt x="2807982" y="48641"/>
                  </a:lnTo>
                  <a:close/>
                </a:path>
              </a:pathLst>
            </a:custGeom>
            <a:solidFill>
              <a:srgbClr val="FFCF48"/>
            </a:solidFill>
          </p:spPr>
          <p:txBody>
            <a:bodyPr wrap="square" lIns="0" tIns="0" rIns="0" bIns="0" rtlCol="0"/>
            <a:lstStyle/>
            <a:p>
              <a:endParaRPr sz="1050"/>
            </a:p>
          </p:txBody>
        </p:sp>
        <p:sp>
          <p:nvSpPr>
            <p:cNvPr id="14" name="object 14"/>
            <p:cNvSpPr/>
            <p:nvPr/>
          </p:nvSpPr>
          <p:spPr>
            <a:xfrm>
              <a:off x="482917" y="1599882"/>
              <a:ext cx="2236470" cy="80645"/>
            </a:xfrm>
            <a:custGeom>
              <a:avLst/>
              <a:gdLst/>
              <a:ahLst/>
              <a:cxnLst/>
              <a:rect l="l" t="t" r="r" b="b"/>
              <a:pathLst>
                <a:path w="2236470" h="80644">
                  <a:moveTo>
                    <a:pt x="7797" y="12357"/>
                  </a:moveTo>
                  <a:lnTo>
                    <a:pt x="5588" y="4089"/>
                  </a:lnTo>
                  <a:lnTo>
                    <a:pt x="0" y="11582"/>
                  </a:lnTo>
                  <a:lnTo>
                    <a:pt x="2108" y="11214"/>
                  </a:lnTo>
                  <a:lnTo>
                    <a:pt x="6197" y="10515"/>
                  </a:lnTo>
                  <a:lnTo>
                    <a:pt x="7797" y="12357"/>
                  </a:lnTo>
                  <a:close/>
                </a:path>
                <a:path w="2236470" h="80644">
                  <a:moveTo>
                    <a:pt x="25717" y="2692"/>
                  </a:moveTo>
                  <a:lnTo>
                    <a:pt x="16370" y="0"/>
                  </a:lnTo>
                  <a:lnTo>
                    <a:pt x="22415" y="4356"/>
                  </a:lnTo>
                  <a:lnTo>
                    <a:pt x="25717" y="2692"/>
                  </a:lnTo>
                  <a:close/>
                </a:path>
                <a:path w="2236470" h="80644">
                  <a:moveTo>
                    <a:pt x="1064729" y="78955"/>
                  </a:moveTo>
                  <a:lnTo>
                    <a:pt x="1058405" y="78384"/>
                  </a:lnTo>
                  <a:lnTo>
                    <a:pt x="1053833" y="76504"/>
                  </a:lnTo>
                  <a:lnTo>
                    <a:pt x="1051255" y="76111"/>
                  </a:lnTo>
                  <a:lnTo>
                    <a:pt x="1050912" y="80022"/>
                  </a:lnTo>
                  <a:lnTo>
                    <a:pt x="1055243" y="80327"/>
                  </a:lnTo>
                  <a:lnTo>
                    <a:pt x="1060399" y="78638"/>
                  </a:lnTo>
                  <a:lnTo>
                    <a:pt x="1064729" y="78955"/>
                  </a:lnTo>
                  <a:close/>
                </a:path>
                <a:path w="2236470" h="80644">
                  <a:moveTo>
                    <a:pt x="1159370" y="70459"/>
                  </a:moveTo>
                  <a:lnTo>
                    <a:pt x="1155255" y="62992"/>
                  </a:lnTo>
                  <a:lnTo>
                    <a:pt x="1157160" y="70281"/>
                  </a:lnTo>
                  <a:lnTo>
                    <a:pt x="1159370" y="70459"/>
                  </a:lnTo>
                  <a:close/>
                </a:path>
                <a:path w="2236470" h="80644">
                  <a:moveTo>
                    <a:pt x="1284478" y="74256"/>
                  </a:moveTo>
                  <a:lnTo>
                    <a:pt x="1283106" y="72123"/>
                  </a:lnTo>
                  <a:lnTo>
                    <a:pt x="1276464" y="71615"/>
                  </a:lnTo>
                  <a:lnTo>
                    <a:pt x="1283843" y="76250"/>
                  </a:lnTo>
                  <a:lnTo>
                    <a:pt x="1284478" y="74256"/>
                  </a:lnTo>
                  <a:close/>
                </a:path>
                <a:path w="2236470" h="80644">
                  <a:moveTo>
                    <a:pt x="1867115" y="53187"/>
                  </a:moveTo>
                  <a:lnTo>
                    <a:pt x="1865528" y="53619"/>
                  </a:lnTo>
                  <a:lnTo>
                    <a:pt x="1864055" y="54292"/>
                  </a:lnTo>
                  <a:lnTo>
                    <a:pt x="1862683" y="55168"/>
                  </a:lnTo>
                  <a:lnTo>
                    <a:pt x="1864271" y="54610"/>
                  </a:lnTo>
                  <a:lnTo>
                    <a:pt x="1865744" y="53936"/>
                  </a:lnTo>
                  <a:lnTo>
                    <a:pt x="1867115" y="53187"/>
                  </a:lnTo>
                  <a:close/>
                </a:path>
                <a:path w="2236470" h="80644">
                  <a:moveTo>
                    <a:pt x="1873338" y="57886"/>
                  </a:moveTo>
                  <a:lnTo>
                    <a:pt x="1859203" y="57772"/>
                  </a:lnTo>
                  <a:lnTo>
                    <a:pt x="1862683" y="55168"/>
                  </a:lnTo>
                  <a:lnTo>
                    <a:pt x="1853933" y="58369"/>
                  </a:lnTo>
                  <a:lnTo>
                    <a:pt x="1849297" y="56591"/>
                  </a:lnTo>
                  <a:lnTo>
                    <a:pt x="1853311" y="65125"/>
                  </a:lnTo>
                  <a:lnTo>
                    <a:pt x="1860194" y="65227"/>
                  </a:lnTo>
                  <a:lnTo>
                    <a:pt x="1862137" y="62750"/>
                  </a:lnTo>
                  <a:lnTo>
                    <a:pt x="1863801" y="60413"/>
                  </a:lnTo>
                  <a:lnTo>
                    <a:pt x="1869859" y="60960"/>
                  </a:lnTo>
                  <a:lnTo>
                    <a:pt x="1873338" y="57886"/>
                  </a:lnTo>
                  <a:close/>
                </a:path>
                <a:path w="2236470" h="80644">
                  <a:moveTo>
                    <a:pt x="2019096" y="33693"/>
                  </a:moveTo>
                  <a:lnTo>
                    <a:pt x="2018677" y="20713"/>
                  </a:lnTo>
                  <a:lnTo>
                    <a:pt x="2016036" y="33794"/>
                  </a:lnTo>
                  <a:lnTo>
                    <a:pt x="2019096" y="33693"/>
                  </a:lnTo>
                  <a:close/>
                </a:path>
                <a:path w="2236470" h="80644">
                  <a:moveTo>
                    <a:pt x="2201227" y="27114"/>
                  </a:moveTo>
                  <a:lnTo>
                    <a:pt x="2199322" y="24993"/>
                  </a:lnTo>
                  <a:lnTo>
                    <a:pt x="2187105" y="26695"/>
                  </a:lnTo>
                  <a:lnTo>
                    <a:pt x="2185835" y="28829"/>
                  </a:lnTo>
                  <a:lnTo>
                    <a:pt x="2189213" y="30238"/>
                  </a:lnTo>
                  <a:lnTo>
                    <a:pt x="2193747" y="29413"/>
                  </a:lnTo>
                  <a:lnTo>
                    <a:pt x="2196693" y="27914"/>
                  </a:lnTo>
                  <a:lnTo>
                    <a:pt x="2201227" y="27114"/>
                  </a:lnTo>
                  <a:close/>
                </a:path>
                <a:path w="2236470" h="80644">
                  <a:moveTo>
                    <a:pt x="2205075" y="45720"/>
                  </a:moveTo>
                  <a:lnTo>
                    <a:pt x="2200491" y="44310"/>
                  </a:lnTo>
                  <a:lnTo>
                    <a:pt x="2197430" y="46164"/>
                  </a:lnTo>
                  <a:lnTo>
                    <a:pt x="2193099" y="48145"/>
                  </a:lnTo>
                  <a:lnTo>
                    <a:pt x="2191905" y="49644"/>
                  </a:lnTo>
                  <a:lnTo>
                    <a:pt x="2198268" y="50101"/>
                  </a:lnTo>
                  <a:lnTo>
                    <a:pt x="2200732" y="48564"/>
                  </a:lnTo>
                  <a:lnTo>
                    <a:pt x="2204085" y="47117"/>
                  </a:lnTo>
                  <a:lnTo>
                    <a:pt x="2205075" y="45720"/>
                  </a:lnTo>
                  <a:close/>
                </a:path>
                <a:path w="2236470" h="80644">
                  <a:moveTo>
                    <a:pt x="2236216" y="42811"/>
                  </a:moveTo>
                  <a:lnTo>
                    <a:pt x="2232952" y="41440"/>
                  </a:lnTo>
                  <a:lnTo>
                    <a:pt x="2232736" y="40017"/>
                  </a:lnTo>
                  <a:lnTo>
                    <a:pt x="2230844" y="37884"/>
                  </a:lnTo>
                  <a:lnTo>
                    <a:pt x="2230424" y="45796"/>
                  </a:lnTo>
                  <a:lnTo>
                    <a:pt x="2236216" y="42811"/>
                  </a:lnTo>
                  <a:close/>
                </a:path>
              </a:pathLst>
            </a:custGeom>
            <a:solidFill>
              <a:srgbClr val="FFCF48"/>
            </a:solidFill>
          </p:spPr>
          <p:txBody>
            <a:bodyPr wrap="square" lIns="0" tIns="0" rIns="0" bIns="0" rtlCol="0"/>
            <a:lstStyle/>
            <a:p>
              <a:endParaRPr sz="1050"/>
            </a:p>
          </p:txBody>
        </p:sp>
        <p:sp>
          <p:nvSpPr>
            <p:cNvPr id="15" name="object 15"/>
            <p:cNvSpPr/>
            <p:nvPr/>
          </p:nvSpPr>
          <p:spPr>
            <a:xfrm>
              <a:off x="544830" y="762"/>
              <a:ext cx="11648440" cy="536575"/>
            </a:xfrm>
            <a:custGeom>
              <a:avLst/>
              <a:gdLst/>
              <a:ahLst/>
              <a:cxnLst/>
              <a:rect l="l" t="t" r="r" b="b"/>
              <a:pathLst>
                <a:path w="11648440" h="536575">
                  <a:moveTo>
                    <a:pt x="11647932" y="0"/>
                  </a:moveTo>
                  <a:lnTo>
                    <a:pt x="0" y="0"/>
                  </a:lnTo>
                  <a:lnTo>
                    <a:pt x="0" y="536447"/>
                  </a:lnTo>
                  <a:lnTo>
                    <a:pt x="11647932" y="536447"/>
                  </a:lnTo>
                  <a:lnTo>
                    <a:pt x="11647932" y="0"/>
                  </a:lnTo>
                  <a:close/>
                </a:path>
              </a:pathLst>
            </a:custGeom>
            <a:solidFill>
              <a:srgbClr val="6171C9"/>
            </a:solidFill>
          </p:spPr>
          <p:txBody>
            <a:bodyPr wrap="square" lIns="0" tIns="0" rIns="0" bIns="0" rtlCol="0"/>
            <a:lstStyle/>
            <a:p>
              <a:endParaRPr sz="1050"/>
            </a:p>
          </p:txBody>
        </p:sp>
        <p:sp>
          <p:nvSpPr>
            <p:cNvPr id="16" name="object 16"/>
            <p:cNvSpPr/>
            <p:nvPr/>
          </p:nvSpPr>
          <p:spPr>
            <a:xfrm>
              <a:off x="544830" y="762"/>
              <a:ext cx="11648440" cy="536575"/>
            </a:xfrm>
            <a:custGeom>
              <a:avLst/>
              <a:gdLst/>
              <a:ahLst/>
              <a:cxnLst/>
              <a:rect l="l" t="t" r="r" b="b"/>
              <a:pathLst>
                <a:path w="11648440" h="536575">
                  <a:moveTo>
                    <a:pt x="0" y="536447"/>
                  </a:moveTo>
                  <a:lnTo>
                    <a:pt x="11647932" y="536447"/>
                  </a:lnTo>
                  <a:lnTo>
                    <a:pt x="11647932" y="0"/>
                  </a:lnTo>
                  <a:lnTo>
                    <a:pt x="0" y="0"/>
                  </a:lnTo>
                  <a:lnTo>
                    <a:pt x="0" y="536447"/>
                  </a:lnTo>
                  <a:close/>
                </a:path>
              </a:pathLst>
            </a:custGeom>
            <a:ln w="25400">
              <a:solidFill>
                <a:srgbClr val="242C53"/>
              </a:solidFill>
            </a:ln>
          </p:spPr>
          <p:txBody>
            <a:bodyPr wrap="square" lIns="0" tIns="0" rIns="0" bIns="0" rtlCol="0"/>
            <a:lstStyle/>
            <a:p>
              <a:endParaRPr sz="1050"/>
            </a:p>
          </p:txBody>
        </p:sp>
      </p:grpSp>
      <p:sp>
        <p:nvSpPr>
          <p:cNvPr id="17" name="object 17"/>
          <p:cNvSpPr txBox="1"/>
          <p:nvPr/>
        </p:nvSpPr>
        <p:spPr>
          <a:xfrm>
            <a:off x="366522" y="1619441"/>
            <a:ext cx="2947034" cy="3137045"/>
          </a:xfrm>
          <a:prstGeom prst="rect">
            <a:avLst/>
          </a:prstGeom>
        </p:spPr>
        <p:txBody>
          <a:bodyPr vert="horz" wrap="square" lIns="0" tIns="9049" rIns="0" bIns="0" rtlCol="0">
            <a:spAutoFit/>
          </a:bodyPr>
          <a:lstStyle/>
          <a:p>
            <a:pPr marL="9525" marR="3810">
              <a:spcBef>
                <a:spcPts val="71"/>
              </a:spcBef>
            </a:pPr>
            <a:r>
              <a:rPr sz="1200" dirty="0">
                <a:latin typeface="Century Gothic"/>
                <a:cs typeface="Century Gothic"/>
              </a:rPr>
              <a:t>Using</a:t>
            </a:r>
            <a:r>
              <a:rPr sz="1200" spc="-23" dirty="0">
                <a:latin typeface="Century Gothic"/>
                <a:cs typeface="Century Gothic"/>
              </a:rPr>
              <a:t> </a:t>
            </a:r>
            <a:r>
              <a:rPr sz="1200" dirty="0">
                <a:latin typeface="Century Gothic"/>
                <a:cs typeface="Century Gothic"/>
              </a:rPr>
              <a:t>the</a:t>
            </a:r>
            <a:r>
              <a:rPr sz="1200" spc="-38" dirty="0">
                <a:latin typeface="Century Gothic"/>
                <a:cs typeface="Century Gothic"/>
              </a:rPr>
              <a:t> </a:t>
            </a:r>
            <a:r>
              <a:rPr sz="1200" dirty="0">
                <a:latin typeface="Century Gothic"/>
                <a:cs typeface="Century Gothic"/>
              </a:rPr>
              <a:t>DCD,</a:t>
            </a:r>
            <a:r>
              <a:rPr sz="1200" spc="-45" dirty="0">
                <a:latin typeface="Century Gothic"/>
                <a:cs typeface="Century Gothic"/>
              </a:rPr>
              <a:t> </a:t>
            </a:r>
            <a:r>
              <a:rPr sz="1200" dirty="0">
                <a:latin typeface="Century Gothic"/>
                <a:cs typeface="Century Gothic"/>
              </a:rPr>
              <a:t>the</a:t>
            </a:r>
            <a:r>
              <a:rPr sz="1200" spc="-38" dirty="0">
                <a:latin typeface="Century Gothic"/>
                <a:cs typeface="Century Gothic"/>
              </a:rPr>
              <a:t> </a:t>
            </a:r>
            <a:r>
              <a:rPr sz="1200" dirty="0">
                <a:latin typeface="Century Gothic"/>
                <a:cs typeface="Century Gothic"/>
              </a:rPr>
              <a:t>group</a:t>
            </a:r>
            <a:r>
              <a:rPr sz="1200" spc="-30" dirty="0">
                <a:latin typeface="Century Gothic"/>
                <a:cs typeface="Century Gothic"/>
              </a:rPr>
              <a:t> </a:t>
            </a:r>
            <a:r>
              <a:rPr sz="1200" dirty="0">
                <a:latin typeface="Century Gothic"/>
                <a:cs typeface="Century Gothic"/>
              </a:rPr>
              <a:t>was</a:t>
            </a:r>
            <a:r>
              <a:rPr sz="1200" spc="-23" dirty="0">
                <a:latin typeface="Century Gothic"/>
                <a:cs typeface="Century Gothic"/>
              </a:rPr>
              <a:t> </a:t>
            </a:r>
            <a:r>
              <a:rPr sz="1200" dirty="0">
                <a:latin typeface="Century Gothic"/>
                <a:cs typeface="Century Gothic"/>
              </a:rPr>
              <a:t>able</a:t>
            </a:r>
            <a:r>
              <a:rPr sz="1200" spc="-60" dirty="0">
                <a:latin typeface="Century Gothic"/>
                <a:cs typeface="Century Gothic"/>
              </a:rPr>
              <a:t> </a:t>
            </a:r>
            <a:r>
              <a:rPr sz="1200" spc="-19" dirty="0">
                <a:latin typeface="Century Gothic"/>
                <a:cs typeface="Century Gothic"/>
              </a:rPr>
              <a:t>to </a:t>
            </a:r>
            <a:r>
              <a:rPr sz="1200" dirty="0">
                <a:latin typeface="Century Gothic"/>
                <a:cs typeface="Century Gothic"/>
              </a:rPr>
              <a:t>see</a:t>
            </a:r>
            <a:r>
              <a:rPr sz="1200" spc="-49" dirty="0">
                <a:latin typeface="Century Gothic"/>
                <a:cs typeface="Century Gothic"/>
              </a:rPr>
              <a:t> </a:t>
            </a:r>
            <a:r>
              <a:rPr sz="1200" dirty="0">
                <a:latin typeface="Century Gothic"/>
                <a:cs typeface="Century Gothic"/>
              </a:rPr>
              <a:t>how</a:t>
            </a:r>
            <a:r>
              <a:rPr sz="1200" spc="-45" dirty="0">
                <a:latin typeface="Century Gothic"/>
                <a:cs typeface="Century Gothic"/>
              </a:rPr>
              <a:t> </a:t>
            </a:r>
            <a:r>
              <a:rPr sz="1200" dirty="0">
                <a:latin typeface="Century Gothic"/>
                <a:cs typeface="Century Gothic"/>
              </a:rPr>
              <a:t>their</a:t>
            </a:r>
            <a:r>
              <a:rPr sz="1200" spc="-26" dirty="0">
                <a:latin typeface="Century Gothic"/>
                <a:cs typeface="Century Gothic"/>
              </a:rPr>
              <a:t> </a:t>
            </a:r>
            <a:r>
              <a:rPr sz="1200" dirty="0">
                <a:latin typeface="Century Gothic"/>
                <a:cs typeface="Century Gothic"/>
              </a:rPr>
              <a:t>employees</a:t>
            </a:r>
            <a:r>
              <a:rPr sz="1200" spc="-41" dirty="0">
                <a:latin typeface="Century Gothic"/>
                <a:cs typeface="Century Gothic"/>
              </a:rPr>
              <a:t> </a:t>
            </a:r>
            <a:r>
              <a:rPr sz="1200" spc="-8" dirty="0">
                <a:latin typeface="Century Gothic"/>
                <a:cs typeface="Century Gothic"/>
              </a:rPr>
              <a:t>experience </a:t>
            </a:r>
            <a:r>
              <a:rPr sz="1200" dirty="0">
                <a:latin typeface="Century Gothic"/>
                <a:cs typeface="Century Gothic"/>
              </a:rPr>
              <a:t>digital</a:t>
            </a:r>
            <a:r>
              <a:rPr sz="1200" spc="-30" dirty="0">
                <a:latin typeface="Century Gothic"/>
                <a:cs typeface="Century Gothic"/>
              </a:rPr>
              <a:t> </a:t>
            </a:r>
            <a:r>
              <a:rPr sz="1200" dirty="0">
                <a:latin typeface="Century Gothic"/>
                <a:cs typeface="Century Gothic"/>
              </a:rPr>
              <a:t>work,</a:t>
            </a:r>
            <a:r>
              <a:rPr sz="1200" spc="-19" dirty="0">
                <a:latin typeface="Century Gothic"/>
                <a:cs typeface="Century Gothic"/>
              </a:rPr>
              <a:t> </a:t>
            </a:r>
            <a:r>
              <a:rPr sz="1200" dirty="0">
                <a:latin typeface="Century Gothic"/>
                <a:cs typeface="Century Gothic"/>
              </a:rPr>
              <a:t>and</a:t>
            </a:r>
            <a:r>
              <a:rPr sz="1200" spc="-30" dirty="0">
                <a:latin typeface="Century Gothic"/>
                <a:cs typeface="Century Gothic"/>
              </a:rPr>
              <a:t> </a:t>
            </a:r>
            <a:r>
              <a:rPr sz="1200" dirty="0">
                <a:latin typeface="Century Gothic"/>
                <a:cs typeface="Century Gothic"/>
              </a:rPr>
              <a:t>the</a:t>
            </a:r>
            <a:r>
              <a:rPr sz="1200" spc="-45" dirty="0">
                <a:latin typeface="Century Gothic"/>
                <a:cs typeface="Century Gothic"/>
              </a:rPr>
              <a:t> </a:t>
            </a:r>
            <a:r>
              <a:rPr sz="1200" dirty="0">
                <a:latin typeface="Century Gothic"/>
                <a:cs typeface="Century Gothic"/>
              </a:rPr>
              <a:t>impact</a:t>
            </a:r>
            <a:r>
              <a:rPr sz="1200" spc="-38" dirty="0">
                <a:latin typeface="Century Gothic"/>
                <a:cs typeface="Century Gothic"/>
              </a:rPr>
              <a:t> </a:t>
            </a:r>
            <a:r>
              <a:rPr sz="1200" dirty="0">
                <a:latin typeface="Century Gothic"/>
                <a:cs typeface="Century Gothic"/>
              </a:rPr>
              <a:t>on</a:t>
            </a:r>
            <a:r>
              <a:rPr sz="1200" spc="-41" dirty="0">
                <a:latin typeface="Century Gothic"/>
                <a:cs typeface="Century Gothic"/>
              </a:rPr>
              <a:t> </a:t>
            </a:r>
            <a:r>
              <a:rPr sz="1200" spc="-19" dirty="0">
                <a:latin typeface="Century Gothic"/>
                <a:cs typeface="Century Gothic"/>
              </a:rPr>
              <a:t>key </a:t>
            </a:r>
            <a:r>
              <a:rPr sz="1200" dirty="0">
                <a:latin typeface="Century Gothic"/>
                <a:cs typeface="Century Gothic"/>
              </a:rPr>
              <a:t>performance</a:t>
            </a:r>
            <a:r>
              <a:rPr sz="1200" spc="-56" dirty="0">
                <a:latin typeface="Century Gothic"/>
                <a:cs typeface="Century Gothic"/>
              </a:rPr>
              <a:t> </a:t>
            </a:r>
            <a:r>
              <a:rPr sz="1200" dirty="0">
                <a:latin typeface="Century Gothic"/>
                <a:cs typeface="Century Gothic"/>
              </a:rPr>
              <a:t>indicators</a:t>
            </a:r>
            <a:r>
              <a:rPr sz="1200" spc="-49" dirty="0">
                <a:latin typeface="Century Gothic"/>
                <a:cs typeface="Century Gothic"/>
              </a:rPr>
              <a:t> </a:t>
            </a:r>
            <a:r>
              <a:rPr sz="1200" dirty="0">
                <a:latin typeface="Century Gothic"/>
                <a:cs typeface="Century Gothic"/>
              </a:rPr>
              <a:t>(KPIs),</a:t>
            </a:r>
            <a:r>
              <a:rPr sz="1200" spc="-49" dirty="0">
                <a:latin typeface="Century Gothic"/>
                <a:cs typeface="Century Gothic"/>
              </a:rPr>
              <a:t> </a:t>
            </a:r>
            <a:r>
              <a:rPr sz="1200" spc="-8" dirty="0">
                <a:latin typeface="Century Gothic"/>
                <a:cs typeface="Century Gothic"/>
              </a:rPr>
              <a:t>including </a:t>
            </a:r>
            <a:r>
              <a:rPr sz="1200" dirty="0">
                <a:latin typeface="Century Gothic"/>
                <a:cs typeface="Century Gothic"/>
              </a:rPr>
              <a:t>issues</a:t>
            </a:r>
            <a:r>
              <a:rPr sz="1200" spc="-38" dirty="0">
                <a:latin typeface="Century Gothic"/>
                <a:cs typeface="Century Gothic"/>
              </a:rPr>
              <a:t> </a:t>
            </a:r>
            <a:r>
              <a:rPr sz="1200" dirty="0">
                <a:latin typeface="Century Gothic"/>
                <a:cs typeface="Century Gothic"/>
              </a:rPr>
              <a:t>like</a:t>
            </a:r>
            <a:r>
              <a:rPr sz="1200" spc="-45" dirty="0">
                <a:latin typeface="Century Gothic"/>
                <a:cs typeface="Century Gothic"/>
              </a:rPr>
              <a:t> </a:t>
            </a:r>
            <a:r>
              <a:rPr sz="1200" dirty="0">
                <a:latin typeface="Century Gothic"/>
                <a:cs typeface="Century Gothic"/>
              </a:rPr>
              <a:t>video</a:t>
            </a:r>
            <a:r>
              <a:rPr sz="1200" spc="-41" dirty="0">
                <a:latin typeface="Century Gothic"/>
                <a:cs typeface="Century Gothic"/>
              </a:rPr>
              <a:t> </a:t>
            </a:r>
            <a:r>
              <a:rPr sz="1200" dirty="0">
                <a:latin typeface="Century Gothic"/>
                <a:cs typeface="Century Gothic"/>
              </a:rPr>
              <a:t>call</a:t>
            </a:r>
            <a:r>
              <a:rPr sz="1200" spc="-38" dirty="0">
                <a:latin typeface="Century Gothic"/>
                <a:cs typeface="Century Gothic"/>
              </a:rPr>
              <a:t> </a:t>
            </a:r>
            <a:r>
              <a:rPr sz="1200" dirty="0">
                <a:latin typeface="Century Gothic"/>
                <a:cs typeface="Century Gothic"/>
              </a:rPr>
              <a:t>fatigue,</a:t>
            </a:r>
            <a:r>
              <a:rPr sz="1200" spc="-30" dirty="0">
                <a:latin typeface="Century Gothic"/>
                <a:cs typeface="Century Gothic"/>
              </a:rPr>
              <a:t> </a:t>
            </a:r>
            <a:r>
              <a:rPr sz="1200" spc="-19" dirty="0">
                <a:latin typeface="Century Gothic"/>
                <a:cs typeface="Century Gothic"/>
              </a:rPr>
              <a:t>the</a:t>
            </a:r>
            <a:r>
              <a:rPr sz="1200" spc="375" dirty="0">
                <a:latin typeface="Century Gothic"/>
                <a:cs typeface="Century Gothic"/>
              </a:rPr>
              <a:t> </a:t>
            </a:r>
            <a:r>
              <a:rPr sz="1200" dirty="0">
                <a:latin typeface="Century Gothic"/>
                <a:cs typeface="Century Gothic"/>
              </a:rPr>
              <a:t>struggle</a:t>
            </a:r>
            <a:r>
              <a:rPr sz="1200" spc="-45" dirty="0">
                <a:latin typeface="Century Gothic"/>
                <a:cs typeface="Century Gothic"/>
              </a:rPr>
              <a:t> </a:t>
            </a:r>
            <a:r>
              <a:rPr sz="1200" dirty="0">
                <a:latin typeface="Century Gothic"/>
                <a:cs typeface="Century Gothic"/>
              </a:rPr>
              <a:t>to</a:t>
            </a:r>
            <a:r>
              <a:rPr sz="1200" spc="-49" dirty="0">
                <a:latin typeface="Century Gothic"/>
                <a:cs typeface="Century Gothic"/>
              </a:rPr>
              <a:t> </a:t>
            </a:r>
            <a:r>
              <a:rPr sz="1200" dirty="0">
                <a:latin typeface="Century Gothic"/>
                <a:cs typeface="Century Gothic"/>
              </a:rPr>
              <a:t>disconnect,</a:t>
            </a:r>
            <a:r>
              <a:rPr sz="1200" spc="-30" dirty="0">
                <a:latin typeface="Century Gothic"/>
                <a:cs typeface="Century Gothic"/>
              </a:rPr>
              <a:t> </a:t>
            </a:r>
            <a:r>
              <a:rPr sz="1200" dirty="0">
                <a:latin typeface="Century Gothic"/>
                <a:cs typeface="Century Gothic"/>
              </a:rPr>
              <a:t>loneliness,</a:t>
            </a:r>
            <a:r>
              <a:rPr sz="1200" spc="-64" dirty="0">
                <a:latin typeface="Century Gothic"/>
                <a:cs typeface="Century Gothic"/>
              </a:rPr>
              <a:t> </a:t>
            </a:r>
            <a:r>
              <a:rPr sz="1200" spc="-19" dirty="0">
                <a:latin typeface="Century Gothic"/>
                <a:cs typeface="Century Gothic"/>
              </a:rPr>
              <a:t>and </a:t>
            </a:r>
            <a:r>
              <a:rPr sz="1200" dirty="0">
                <a:latin typeface="Century Gothic"/>
                <a:cs typeface="Century Gothic"/>
              </a:rPr>
              <a:t>digital</a:t>
            </a:r>
            <a:r>
              <a:rPr sz="1200" spc="-41" dirty="0">
                <a:latin typeface="Century Gothic"/>
                <a:cs typeface="Century Gothic"/>
              </a:rPr>
              <a:t> </a:t>
            </a:r>
            <a:r>
              <a:rPr sz="1200" spc="-8" dirty="0">
                <a:latin typeface="Century Gothic"/>
                <a:cs typeface="Century Gothic"/>
              </a:rPr>
              <a:t>distraction.</a:t>
            </a:r>
            <a:endParaRPr sz="1200">
              <a:latin typeface="Century Gothic"/>
              <a:cs typeface="Century Gothic"/>
            </a:endParaRPr>
          </a:p>
          <a:p>
            <a:pPr>
              <a:spcBef>
                <a:spcPts val="15"/>
              </a:spcBef>
            </a:pPr>
            <a:endParaRPr sz="1163">
              <a:latin typeface="Century Gothic"/>
              <a:cs typeface="Century Gothic"/>
            </a:endParaRPr>
          </a:p>
          <a:p>
            <a:pPr marL="9525" marR="170974"/>
            <a:r>
              <a:rPr sz="1200" dirty="0">
                <a:latin typeface="Century Gothic"/>
                <a:cs typeface="Century Gothic"/>
              </a:rPr>
              <a:t>They</a:t>
            </a:r>
            <a:r>
              <a:rPr sz="1200" spc="-30" dirty="0">
                <a:latin typeface="Century Gothic"/>
                <a:cs typeface="Century Gothic"/>
              </a:rPr>
              <a:t> </a:t>
            </a:r>
            <a:r>
              <a:rPr sz="1200" dirty="0">
                <a:latin typeface="Century Gothic"/>
                <a:cs typeface="Century Gothic"/>
              </a:rPr>
              <a:t>used</a:t>
            </a:r>
            <a:r>
              <a:rPr sz="1200" spc="-34" dirty="0">
                <a:latin typeface="Century Gothic"/>
                <a:cs typeface="Century Gothic"/>
              </a:rPr>
              <a:t> </a:t>
            </a:r>
            <a:r>
              <a:rPr sz="1200" dirty="0">
                <a:latin typeface="Century Gothic"/>
                <a:cs typeface="Century Gothic"/>
              </a:rPr>
              <a:t>the</a:t>
            </a:r>
            <a:r>
              <a:rPr sz="1200" spc="-41" dirty="0">
                <a:latin typeface="Century Gothic"/>
                <a:cs typeface="Century Gothic"/>
              </a:rPr>
              <a:t> </a:t>
            </a:r>
            <a:r>
              <a:rPr sz="1200" dirty="0">
                <a:latin typeface="Century Gothic"/>
                <a:cs typeface="Century Gothic"/>
              </a:rPr>
              <a:t>insights</a:t>
            </a:r>
            <a:r>
              <a:rPr sz="1200" spc="-26" dirty="0">
                <a:latin typeface="Century Gothic"/>
                <a:cs typeface="Century Gothic"/>
              </a:rPr>
              <a:t> </a:t>
            </a:r>
            <a:r>
              <a:rPr sz="1200" spc="-19" dirty="0">
                <a:latin typeface="Century Gothic"/>
                <a:cs typeface="Century Gothic"/>
              </a:rPr>
              <a:t>and </a:t>
            </a:r>
            <a:r>
              <a:rPr sz="1200" spc="-8" dirty="0">
                <a:latin typeface="Century Gothic"/>
                <a:cs typeface="Century Gothic"/>
              </a:rPr>
              <a:t>recommendations</a:t>
            </a:r>
            <a:r>
              <a:rPr sz="1200" dirty="0">
                <a:latin typeface="Century Gothic"/>
                <a:cs typeface="Century Gothic"/>
              </a:rPr>
              <a:t> to</a:t>
            </a:r>
            <a:r>
              <a:rPr sz="1200" spc="-19" dirty="0">
                <a:latin typeface="Century Gothic"/>
                <a:cs typeface="Century Gothic"/>
              </a:rPr>
              <a:t> </a:t>
            </a:r>
            <a:r>
              <a:rPr sz="1200" dirty="0">
                <a:latin typeface="Century Gothic"/>
                <a:cs typeface="Century Gothic"/>
              </a:rPr>
              <a:t>make</a:t>
            </a:r>
            <a:r>
              <a:rPr sz="1200" spc="-38" dirty="0">
                <a:latin typeface="Century Gothic"/>
                <a:cs typeface="Century Gothic"/>
              </a:rPr>
              <a:t> </a:t>
            </a:r>
            <a:r>
              <a:rPr sz="1200" spc="-8" dirty="0">
                <a:latin typeface="Century Gothic"/>
                <a:cs typeface="Century Gothic"/>
              </a:rPr>
              <a:t>tailored </a:t>
            </a:r>
            <a:r>
              <a:rPr sz="1200" dirty="0">
                <a:latin typeface="Century Gothic"/>
                <a:cs typeface="Century Gothic"/>
              </a:rPr>
              <a:t>changes</a:t>
            </a:r>
            <a:r>
              <a:rPr sz="1200" spc="-34" dirty="0">
                <a:latin typeface="Century Gothic"/>
                <a:cs typeface="Century Gothic"/>
              </a:rPr>
              <a:t> </a:t>
            </a:r>
            <a:r>
              <a:rPr sz="1200" dirty="0">
                <a:latin typeface="Century Gothic"/>
                <a:cs typeface="Century Gothic"/>
              </a:rPr>
              <a:t>to</a:t>
            </a:r>
            <a:r>
              <a:rPr sz="1200" spc="-38" dirty="0">
                <a:latin typeface="Century Gothic"/>
                <a:cs typeface="Century Gothic"/>
              </a:rPr>
              <a:t> </a:t>
            </a:r>
            <a:r>
              <a:rPr sz="1200" dirty="0">
                <a:latin typeface="Century Gothic"/>
                <a:cs typeface="Century Gothic"/>
              </a:rPr>
              <a:t>improve</a:t>
            </a:r>
            <a:r>
              <a:rPr sz="1200" spc="-56" dirty="0">
                <a:latin typeface="Century Gothic"/>
                <a:cs typeface="Century Gothic"/>
              </a:rPr>
              <a:t> </a:t>
            </a:r>
            <a:r>
              <a:rPr sz="1200" dirty="0">
                <a:latin typeface="Century Gothic"/>
                <a:cs typeface="Century Gothic"/>
              </a:rPr>
              <a:t>their</a:t>
            </a:r>
            <a:r>
              <a:rPr sz="1200" spc="-38" dirty="0">
                <a:latin typeface="Century Gothic"/>
                <a:cs typeface="Century Gothic"/>
              </a:rPr>
              <a:t> </a:t>
            </a:r>
            <a:r>
              <a:rPr sz="1200" spc="-8" dirty="0">
                <a:latin typeface="Century Gothic"/>
                <a:cs typeface="Century Gothic"/>
              </a:rPr>
              <a:t>employees’ </a:t>
            </a:r>
            <a:r>
              <a:rPr sz="1200" dirty="0">
                <a:latin typeface="Century Gothic"/>
                <a:cs typeface="Century Gothic"/>
              </a:rPr>
              <a:t>digital</a:t>
            </a:r>
            <a:r>
              <a:rPr sz="1200" spc="-34" dirty="0">
                <a:latin typeface="Century Gothic"/>
                <a:cs typeface="Century Gothic"/>
              </a:rPr>
              <a:t> </a:t>
            </a:r>
            <a:r>
              <a:rPr sz="1200" dirty="0">
                <a:latin typeface="Century Gothic"/>
                <a:cs typeface="Century Gothic"/>
              </a:rPr>
              <a:t>ways</a:t>
            </a:r>
            <a:r>
              <a:rPr sz="1200" spc="-26" dirty="0">
                <a:latin typeface="Century Gothic"/>
                <a:cs typeface="Century Gothic"/>
              </a:rPr>
              <a:t> </a:t>
            </a:r>
            <a:r>
              <a:rPr sz="1200" dirty="0">
                <a:latin typeface="Century Gothic"/>
                <a:cs typeface="Century Gothic"/>
              </a:rPr>
              <a:t>of</a:t>
            </a:r>
            <a:r>
              <a:rPr sz="1200" spc="-49" dirty="0">
                <a:latin typeface="Century Gothic"/>
                <a:cs typeface="Century Gothic"/>
              </a:rPr>
              <a:t> </a:t>
            </a:r>
            <a:r>
              <a:rPr sz="1200" spc="-8" dirty="0">
                <a:latin typeface="Century Gothic"/>
                <a:cs typeface="Century Gothic"/>
              </a:rPr>
              <a:t>working.</a:t>
            </a:r>
            <a:endParaRPr sz="1200">
              <a:latin typeface="Century Gothic"/>
              <a:cs typeface="Century Gothic"/>
            </a:endParaRPr>
          </a:p>
          <a:p>
            <a:pPr>
              <a:spcBef>
                <a:spcPts val="19"/>
              </a:spcBef>
            </a:pPr>
            <a:endParaRPr sz="1163">
              <a:latin typeface="Century Gothic"/>
              <a:cs typeface="Century Gothic"/>
            </a:endParaRPr>
          </a:p>
          <a:p>
            <a:pPr marL="9525" marR="284798"/>
            <a:r>
              <a:rPr sz="1200" dirty="0">
                <a:latin typeface="Century Gothic"/>
                <a:cs typeface="Century Gothic"/>
              </a:rPr>
              <a:t>Demographic</a:t>
            </a:r>
            <a:r>
              <a:rPr sz="1200" spc="-56" dirty="0">
                <a:latin typeface="Century Gothic"/>
                <a:cs typeface="Century Gothic"/>
              </a:rPr>
              <a:t> </a:t>
            </a:r>
            <a:r>
              <a:rPr sz="1200" spc="-8" dirty="0">
                <a:latin typeface="Century Gothic"/>
                <a:cs typeface="Century Gothic"/>
              </a:rPr>
              <a:t>cross-</a:t>
            </a:r>
            <a:r>
              <a:rPr sz="1200" dirty="0">
                <a:latin typeface="Century Gothic"/>
                <a:cs typeface="Century Gothic"/>
              </a:rPr>
              <a:t>breaks</a:t>
            </a:r>
            <a:r>
              <a:rPr sz="1200" spc="-56" dirty="0">
                <a:latin typeface="Century Gothic"/>
                <a:cs typeface="Century Gothic"/>
              </a:rPr>
              <a:t> </a:t>
            </a:r>
            <a:r>
              <a:rPr sz="1200" spc="-8" dirty="0">
                <a:latin typeface="Century Gothic"/>
                <a:cs typeface="Century Gothic"/>
              </a:rPr>
              <a:t>showed </a:t>
            </a:r>
            <a:r>
              <a:rPr sz="1200" dirty="0">
                <a:latin typeface="Century Gothic"/>
                <a:cs typeface="Century Gothic"/>
              </a:rPr>
              <a:t>how</a:t>
            </a:r>
            <a:r>
              <a:rPr sz="1200" spc="-53" dirty="0">
                <a:latin typeface="Century Gothic"/>
                <a:cs typeface="Century Gothic"/>
              </a:rPr>
              <a:t> </a:t>
            </a:r>
            <a:r>
              <a:rPr sz="1200" dirty="0">
                <a:latin typeface="Century Gothic"/>
                <a:cs typeface="Century Gothic"/>
              </a:rPr>
              <a:t>these</a:t>
            </a:r>
            <a:r>
              <a:rPr sz="1200" spc="-41" dirty="0">
                <a:latin typeface="Century Gothic"/>
                <a:cs typeface="Century Gothic"/>
              </a:rPr>
              <a:t> </a:t>
            </a:r>
            <a:r>
              <a:rPr sz="1200" dirty="0">
                <a:latin typeface="Century Gothic"/>
                <a:cs typeface="Century Gothic"/>
              </a:rPr>
              <a:t>experiences</a:t>
            </a:r>
            <a:r>
              <a:rPr sz="1200" spc="-34" dirty="0">
                <a:latin typeface="Century Gothic"/>
                <a:cs typeface="Century Gothic"/>
              </a:rPr>
              <a:t> </a:t>
            </a:r>
            <a:r>
              <a:rPr sz="1200" dirty="0">
                <a:latin typeface="Century Gothic"/>
                <a:cs typeface="Century Gothic"/>
              </a:rPr>
              <a:t>varies</a:t>
            </a:r>
            <a:r>
              <a:rPr sz="1200" spc="-60" dirty="0">
                <a:latin typeface="Century Gothic"/>
                <a:cs typeface="Century Gothic"/>
              </a:rPr>
              <a:t> </a:t>
            </a:r>
            <a:r>
              <a:rPr sz="1200" spc="-19" dirty="0">
                <a:latin typeface="Century Gothic"/>
                <a:cs typeface="Century Gothic"/>
              </a:rPr>
              <a:t>for </a:t>
            </a:r>
            <a:r>
              <a:rPr sz="1200" dirty="0">
                <a:latin typeface="Century Gothic"/>
                <a:cs typeface="Century Gothic"/>
              </a:rPr>
              <a:t>different</a:t>
            </a:r>
            <a:r>
              <a:rPr sz="1200" spc="-38" dirty="0">
                <a:latin typeface="Century Gothic"/>
                <a:cs typeface="Century Gothic"/>
              </a:rPr>
              <a:t> </a:t>
            </a:r>
            <a:r>
              <a:rPr sz="1200" dirty="0">
                <a:latin typeface="Century Gothic"/>
                <a:cs typeface="Century Gothic"/>
              </a:rPr>
              <a:t>groups</a:t>
            </a:r>
            <a:r>
              <a:rPr sz="1200" spc="-23" dirty="0">
                <a:latin typeface="Century Gothic"/>
                <a:cs typeface="Century Gothic"/>
              </a:rPr>
              <a:t> </a:t>
            </a:r>
            <a:r>
              <a:rPr sz="1200" dirty="0">
                <a:latin typeface="Century Gothic"/>
                <a:cs typeface="Century Gothic"/>
              </a:rPr>
              <a:t>–</a:t>
            </a:r>
            <a:r>
              <a:rPr sz="1200" spc="-41" dirty="0">
                <a:latin typeface="Century Gothic"/>
                <a:cs typeface="Century Gothic"/>
              </a:rPr>
              <a:t> </a:t>
            </a:r>
            <a:r>
              <a:rPr sz="1200" dirty="0">
                <a:latin typeface="Century Gothic"/>
                <a:cs typeface="Century Gothic"/>
              </a:rPr>
              <a:t>helping</a:t>
            </a:r>
            <a:r>
              <a:rPr sz="1200" spc="-45" dirty="0">
                <a:latin typeface="Century Gothic"/>
                <a:cs typeface="Century Gothic"/>
              </a:rPr>
              <a:t> </a:t>
            </a:r>
            <a:r>
              <a:rPr sz="1200" dirty="0">
                <a:latin typeface="Century Gothic"/>
                <a:cs typeface="Century Gothic"/>
              </a:rPr>
              <a:t>the</a:t>
            </a:r>
            <a:r>
              <a:rPr sz="1200" spc="-34" dirty="0">
                <a:latin typeface="Century Gothic"/>
                <a:cs typeface="Century Gothic"/>
              </a:rPr>
              <a:t> </a:t>
            </a:r>
            <a:r>
              <a:rPr sz="1200" spc="-15" dirty="0">
                <a:latin typeface="Century Gothic"/>
                <a:cs typeface="Century Gothic"/>
              </a:rPr>
              <a:t>group </a:t>
            </a:r>
            <a:r>
              <a:rPr sz="1200" dirty="0">
                <a:latin typeface="Century Gothic"/>
                <a:cs typeface="Century Gothic"/>
              </a:rPr>
              <a:t>care</a:t>
            </a:r>
            <a:r>
              <a:rPr sz="1200" spc="-30" dirty="0">
                <a:latin typeface="Century Gothic"/>
                <a:cs typeface="Century Gothic"/>
              </a:rPr>
              <a:t> </a:t>
            </a:r>
            <a:r>
              <a:rPr sz="1200" dirty="0">
                <a:latin typeface="Century Gothic"/>
                <a:cs typeface="Century Gothic"/>
              </a:rPr>
              <a:t>for</a:t>
            </a:r>
            <a:r>
              <a:rPr sz="1200" spc="-34" dirty="0">
                <a:latin typeface="Century Gothic"/>
                <a:cs typeface="Century Gothic"/>
              </a:rPr>
              <a:t> </a:t>
            </a:r>
            <a:r>
              <a:rPr sz="1200" dirty="0">
                <a:latin typeface="Century Gothic"/>
                <a:cs typeface="Century Gothic"/>
              </a:rPr>
              <a:t>inclusion</a:t>
            </a:r>
            <a:r>
              <a:rPr sz="1200" spc="-38" dirty="0">
                <a:latin typeface="Century Gothic"/>
                <a:cs typeface="Century Gothic"/>
              </a:rPr>
              <a:t> </a:t>
            </a:r>
            <a:r>
              <a:rPr sz="1200" dirty="0">
                <a:latin typeface="Century Gothic"/>
                <a:cs typeface="Century Gothic"/>
              </a:rPr>
              <a:t>in</a:t>
            </a:r>
            <a:r>
              <a:rPr sz="1200" spc="-34" dirty="0">
                <a:latin typeface="Century Gothic"/>
                <a:cs typeface="Century Gothic"/>
              </a:rPr>
              <a:t> </a:t>
            </a:r>
            <a:r>
              <a:rPr sz="1200" dirty="0">
                <a:latin typeface="Century Gothic"/>
                <a:cs typeface="Century Gothic"/>
              </a:rPr>
              <a:t>digital</a:t>
            </a:r>
            <a:r>
              <a:rPr sz="1200" spc="-15" dirty="0">
                <a:latin typeface="Century Gothic"/>
                <a:cs typeface="Century Gothic"/>
              </a:rPr>
              <a:t> work</a:t>
            </a:r>
            <a:endParaRPr sz="1200">
              <a:latin typeface="Century Gothic"/>
              <a:cs typeface="Century Gothic"/>
            </a:endParaRPr>
          </a:p>
        </p:txBody>
      </p:sp>
      <p:sp>
        <p:nvSpPr>
          <p:cNvPr id="18" name="object 18"/>
          <p:cNvSpPr txBox="1">
            <a:spLocks noGrp="1"/>
          </p:cNvSpPr>
          <p:nvPr>
            <p:ph type="title"/>
          </p:nvPr>
        </p:nvSpPr>
        <p:spPr>
          <a:xfrm>
            <a:off x="342900" y="243681"/>
            <a:ext cx="2378475" cy="576440"/>
          </a:xfrm>
          <a:prstGeom prst="rect">
            <a:avLst/>
          </a:prstGeom>
        </p:spPr>
        <p:txBody>
          <a:bodyPr spcFirstLastPara="1" vert="horz" wrap="square" lIns="0" tIns="9525" rIns="0" bIns="0" rtlCol="0" anchor="ctr" anchorCtr="0">
            <a:spAutoFit/>
          </a:bodyPr>
          <a:lstStyle/>
          <a:p>
            <a:pPr marL="284798">
              <a:lnSpc>
                <a:spcPct val="100000"/>
              </a:lnSpc>
              <a:spcBef>
                <a:spcPts val="75"/>
              </a:spcBef>
            </a:pPr>
            <a:r>
              <a:rPr dirty="0"/>
              <a:t>Digital</a:t>
            </a:r>
            <a:r>
              <a:rPr spc="-26" dirty="0"/>
              <a:t> </a:t>
            </a:r>
            <a:r>
              <a:rPr dirty="0"/>
              <a:t>Culture</a:t>
            </a:r>
            <a:r>
              <a:rPr spc="-23" dirty="0"/>
              <a:t> </a:t>
            </a:r>
            <a:r>
              <a:rPr spc="-8" dirty="0"/>
              <a:t>Diagnostic</a:t>
            </a:r>
          </a:p>
        </p:txBody>
      </p:sp>
      <p:grpSp>
        <p:nvGrpSpPr>
          <p:cNvPr id="19" name="object 19"/>
          <p:cNvGrpSpPr/>
          <p:nvPr/>
        </p:nvGrpSpPr>
        <p:grpSpPr>
          <a:xfrm>
            <a:off x="-9525" y="-9525"/>
            <a:ext cx="558165" cy="543401"/>
            <a:chOff x="-12700" y="-12700"/>
            <a:chExt cx="744220" cy="724535"/>
          </a:xfrm>
        </p:grpSpPr>
        <p:sp>
          <p:nvSpPr>
            <p:cNvPr id="20" name="object 20"/>
            <p:cNvSpPr/>
            <p:nvPr/>
          </p:nvSpPr>
          <p:spPr>
            <a:xfrm>
              <a:off x="0" y="0"/>
              <a:ext cx="718820" cy="699135"/>
            </a:xfrm>
            <a:custGeom>
              <a:avLst/>
              <a:gdLst/>
              <a:ahLst/>
              <a:cxnLst/>
              <a:rect l="l" t="t" r="r" b="b"/>
              <a:pathLst>
                <a:path w="718820" h="699135">
                  <a:moveTo>
                    <a:pt x="661809" y="0"/>
                  </a:moveTo>
                  <a:lnTo>
                    <a:pt x="0" y="0"/>
                  </a:lnTo>
                  <a:lnTo>
                    <a:pt x="0" y="630896"/>
                  </a:lnTo>
                  <a:lnTo>
                    <a:pt x="59055" y="661505"/>
                  </a:lnTo>
                  <a:lnTo>
                    <a:pt x="102671" y="677444"/>
                  </a:lnTo>
                  <a:lnTo>
                    <a:pt x="148166" y="689124"/>
                  </a:lnTo>
                  <a:lnTo>
                    <a:pt x="195302" y="696306"/>
                  </a:lnTo>
                  <a:lnTo>
                    <a:pt x="243840" y="698753"/>
                  </a:lnTo>
                  <a:lnTo>
                    <a:pt x="292377" y="696306"/>
                  </a:lnTo>
                  <a:lnTo>
                    <a:pt x="339512" y="689124"/>
                  </a:lnTo>
                  <a:lnTo>
                    <a:pt x="385007" y="677444"/>
                  </a:lnTo>
                  <a:lnTo>
                    <a:pt x="428622" y="661505"/>
                  </a:lnTo>
                  <a:lnTo>
                    <a:pt x="470120" y="641545"/>
                  </a:lnTo>
                  <a:lnTo>
                    <a:pt x="509261" y="617804"/>
                  </a:lnTo>
                  <a:lnTo>
                    <a:pt x="545807" y="590518"/>
                  </a:lnTo>
                  <a:lnTo>
                    <a:pt x="579520" y="559927"/>
                  </a:lnTo>
                  <a:lnTo>
                    <a:pt x="610160" y="526268"/>
                  </a:lnTo>
                  <a:lnTo>
                    <a:pt x="637488" y="489780"/>
                  </a:lnTo>
                  <a:lnTo>
                    <a:pt x="661268" y="450702"/>
                  </a:lnTo>
                  <a:lnTo>
                    <a:pt x="681258" y="409271"/>
                  </a:lnTo>
                  <a:lnTo>
                    <a:pt x="697222" y="365726"/>
                  </a:lnTo>
                  <a:lnTo>
                    <a:pt x="708921" y="320305"/>
                  </a:lnTo>
                  <a:lnTo>
                    <a:pt x="716114" y="273247"/>
                  </a:lnTo>
                  <a:lnTo>
                    <a:pt x="718566" y="224790"/>
                  </a:lnTo>
                  <a:lnTo>
                    <a:pt x="716114" y="176332"/>
                  </a:lnTo>
                  <a:lnTo>
                    <a:pt x="708921" y="129274"/>
                  </a:lnTo>
                  <a:lnTo>
                    <a:pt x="697222" y="83853"/>
                  </a:lnTo>
                  <a:lnTo>
                    <a:pt x="681258" y="40308"/>
                  </a:lnTo>
                  <a:lnTo>
                    <a:pt x="661809" y="0"/>
                  </a:lnTo>
                  <a:close/>
                </a:path>
              </a:pathLst>
            </a:custGeom>
            <a:solidFill>
              <a:srgbClr val="6171C9"/>
            </a:solidFill>
          </p:spPr>
          <p:txBody>
            <a:bodyPr wrap="square" lIns="0" tIns="0" rIns="0" bIns="0" rtlCol="0"/>
            <a:lstStyle/>
            <a:p>
              <a:endParaRPr sz="1050"/>
            </a:p>
          </p:txBody>
        </p:sp>
        <p:sp>
          <p:nvSpPr>
            <p:cNvPr id="21" name="object 21"/>
            <p:cNvSpPr/>
            <p:nvPr/>
          </p:nvSpPr>
          <p:spPr>
            <a:xfrm>
              <a:off x="0" y="0"/>
              <a:ext cx="718820" cy="699135"/>
            </a:xfrm>
            <a:custGeom>
              <a:avLst/>
              <a:gdLst/>
              <a:ahLst/>
              <a:cxnLst/>
              <a:rect l="l" t="t" r="r" b="b"/>
              <a:pathLst>
                <a:path w="718820" h="699135">
                  <a:moveTo>
                    <a:pt x="661809" y="0"/>
                  </a:moveTo>
                  <a:lnTo>
                    <a:pt x="681258" y="40308"/>
                  </a:lnTo>
                  <a:lnTo>
                    <a:pt x="697222" y="83853"/>
                  </a:lnTo>
                  <a:lnTo>
                    <a:pt x="708921" y="129274"/>
                  </a:lnTo>
                  <a:lnTo>
                    <a:pt x="716114" y="176332"/>
                  </a:lnTo>
                  <a:lnTo>
                    <a:pt x="718566" y="224790"/>
                  </a:lnTo>
                  <a:lnTo>
                    <a:pt x="716114" y="273247"/>
                  </a:lnTo>
                  <a:lnTo>
                    <a:pt x="708921" y="320305"/>
                  </a:lnTo>
                  <a:lnTo>
                    <a:pt x="697222" y="365726"/>
                  </a:lnTo>
                  <a:lnTo>
                    <a:pt x="681258" y="409271"/>
                  </a:lnTo>
                  <a:lnTo>
                    <a:pt x="661268" y="450702"/>
                  </a:lnTo>
                  <a:lnTo>
                    <a:pt x="637488" y="489780"/>
                  </a:lnTo>
                  <a:lnTo>
                    <a:pt x="610160" y="526268"/>
                  </a:lnTo>
                  <a:lnTo>
                    <a:pt x="579520" y="559927"/>
                  </a:lnTo>
                  <a:lnTo>
                    <a:pt x="545807" y="590518"/>
                  </a:lnTo>
                  <a:lnTo>
                    <a:pt x="509261" y="617804"/>
                  </a:lnTo>
                  <a:lnTo>
                    <a:pt x="470120" y="641545"/>
                  </a:lnTo>
                  <a:lnTo>
                    <a:pt x="428622" y="661505"/>
                  </a:lnTo>
                  <a:lnTo>
                    <a:pt x="385007" y="677444"/>
                  </a:lnTo>
                  <a:lnTo>
                    <a:pt x="339512" y="689124"/>
                  </a:lnTo>
                  <a:lnTo>
                    <a:pt x="292377" y="696306"/>
                  </a:lnTo>
                  <a:lnTo>
                    <a:pt x="243840" y="698753"/>
                  </a:lnTo>
                  <a:lnTo>
                    <a:pt x="195302" y="696306"/>
                  </a:lnTo>
                  <a:lnTo>
                    <a:pt x="148166" y="689124"/>
                  </a:lnTo>
                  <a:lnTo>
                    <a:pt x="102671" y="677444"/>
                  </a:lnTo>
                  <a:lnTo>
                    <a:pt x="59055" y="661505"/>
                  </a:lnTo>
                  <a:lnTo>
                    <a:pt x="17557" y="641545"/>
                  </a:lnTo>
                  <a:lnTo>
                    <a:pt x="0" y="630896"/>
                  </a:lnTo>
                </a:path>
              </a:pathLst>
            </a:custGeom>
            <a:ln w="25400">
              <a:solidFill>
                <a:srgbClr val="242C53"/>
              </a:solidFill>
            </a:ln>
          </p:spPr>
          <p:txBody>
            <a:bodyPr wrap="square" lIns="0" tIns="0" rIns="0" bIns="0" rtlCol="0"/>
            <a:lstStyle/>
            <a:p>
              <a:endParaRPr sz="1050"/>
            </a:p>
          </p:txBody>
        </p:sp>
      </p:grpSp>
      <p:sp>
        <p:nvSpPr>
          <p:cNvPr id="22" name="object 22"/>
          <p:cNvSpPr txBox="1"/>
          <p:nvPr/>
        </p:nvSpPr>
        <p:spPr>
          <a:xfrm>
            <a:off x="124892" y="51054"/>
            <a:ext cx="114776" cy="217367"/>
          </a:xfrm>
          <a:prstGeom prst="rect">
            <a:avLst/>
          </a:prstGeom>
        </p:spPr>
        <p:txBody>
          <a:bodyPr vert="horz" wrap="square" lIns="0" tIns="9525" rIns="0" bIns="0" rtlCol="0">
            <a:spAutoFit/>
          </a:bodyPr>
          <a:lstStyle/>
          <a:p>
            <a:pPr marL="9525">
              <a:spcBef>
                <a:spcPts val="75"/>
              </a:spcBef>
            </a:pPr>
            <a:r>
              <a:rPr sz="1350" spc="-4" dirty="0">
                <a:solidFill>
                  <a:srgbClr val="FFFFFF"/>
                </a:solidFill>
              </a:rPr>
              <a:t>2</a:t>
            </a:r>
            <a:endParaRPr sz="13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46614" y="630226"/>
            <a:ext cx="2598896" cy="1500664"/>
          </a:xfrm>
          <a:custGeom>
            <a:avLst/>
            <a:gdLst/>
            <a:ahLst/>
            <a:cxnLst/>
            <a:rect l="l" t="t" r="r" b="b"/>
            <a:pathLst>
              <a:path w="3465195" h="2000885">
                <a:moveTo>
                  <a:pt x="1919542" y="0"/>
                </a:moveTo>
                <a:lnTo>
                  <a:pt x="1867737" y="166"/>
                </a:lnTo>
                <a:lnTo>
                  <a:pt x="1815988" y="1017"/>
                </a:lnTo>
                <a:lnTo>
                  <a:pt x="1764345" y="2547"/>
                </a:lnTo>
                <a:lnTo>
                  <a:pt x="1712862" y="4748"/>
                </a:lnTo>
                <a:lnTo>
                  <a:pt x="1661589" y="7613"/>
                </a:lnTo>
                <a:lnTo>
                  <a:pt x="1610579" y="11136"/>
                </a:lnTo>
                <a:lnTo>
                  <a:pt x="1559884" y="15308"/>
                </a:lnTo>
                <a:lnTo>
                  <a:pt x="1509555" y="20123"/>
                </a:lnTo>
                <a:lnTo>
                  <a:pt x="1458310" y="25358"/>
                </a:lnTo>
                <a:lnTo>
                  <a:pt x="1407211" y="31434"/>
                </a:lnTo>
                <a:lnTo>
                  <a:pt x="1356292" y="38326"/>
                </a:lnTo>
                <a:lnTo>
                  <a:pt x="1305582" y="46007"/>
                </a:lnTo>
                <a:lnTo>
                  <a:pt x="1255114" y="54451"/>
                </a:lnTo>
                <a:lnTo>
                  <a:pt x="1204919" y="63633"/>
                </a:lnTo>
                <a:lnTo>
                  <a:pt x="1155030" y="73525"/>
                </a:lnTo>
                <a:lnTo>
                  <a:pt x="1105477" y="84103"/>
                </a:lnTo>
                <a:lnTo>
                  <a:pt x="1056292" y="95339"/>
                </a:lnTo>
                <a:lnTo>
                  <a:pt x="1007507" y="107208"/>
                </a:lnTo>
                <a:lnTo>
                  <a:pt x="959153" y="119684"/>
                </a:lnTo>
                <a:lnTo>
                  <a:pt x="911262" y="132740"/>
                </a:lnTo>
                <a:lnTo>
                  <a:pt x="863867" y="146350"/>
                </a:lnTo>
                <a:lnTo>
                  <a:pt x="816997" y="160488"/>
                </a:lnTo>
                <a:lnTo>
                  <a:pt x="770685" y="175128"/>
                </a:lnTo>
                <a:lnTo>
                  <a:pt x="724963" y="190244"/>
                </a:lnTo>
                <a:lnTo>
                  <a:pt x="679862" y="205810"/>
                </a:lnTo>
                <a:lnTo>
                  <a:pt x="635414" y="221799"/>
                </a:lnTo>
                <a:lnTo>
                  <a:pt x="581036" y="243021"/>
                </a:lnTo>
                <a:lnTo>
                  <a:pt x="528737" y="265823"/>
                </a:lnTo>
                <a:lnTo>
                  <a:pt x="478570" y="290128"/>
                </a:lnTo>
                <a:lnTo>
                  <a:pt x="430587" y="315858"/>
                </a:lnTo>
                <a:lnTo>
                  <a:pt x="384842" y="342936"/>
                </a:lnTo>
                <a:lnTo>
                  <a:pt x="341386" y="371284"/>
                </a:lnTo>
                <a:lnTo>
                  <a:pt x="300271" y="400823"/>
                </a:lnTo>
                <a:lnTo>
                  <a:pt x="261552" y="431476"/>
                </a:lnTo>
                <a:lnTo>
                  <a:pt x="225279" y="463165"/>
                </a:lnTo>
                <a:lnTo>
                  <a:pt x="191506" y="495813"/>
                </a:lnTo>
                <a:lnTo>
                  <a:pt x="160285" y="529340"/>
                </a:lnTo>
                <a:lnTo>
                  <a:pt x="131669" y="563670"/>
                </a:lnTo>
                <a:lnTo>
                  <a:pt x="105710" y="598725"/>
                </a:lnTo>
                <a:lnTo>
                  <a:pt x="82460" y="634426"/>
                </a:lnTo>
                <a:lnTo>
                  <a:pt x="61973" y="670697"/>
                </a:lnTo>
                <a:lnTo>
                  <a:pt x="44301" y="707458"/>
                </a:lnTo>
                <a:lnTo>
                  <a:pt x="29496" y="744632"/>
                </a:lnTo>
                <a:lnTo>
                  <a:pt x="17611" y="782142"/>
                </a:lnTo>
                <a:lnTo>
                  <a:pt x="8698" y="819910"/>
                </a:lnTo>
                <a:lnTo>
                  <a:pt x="2810" y="857857"/>
                </a:lnTo>
                <a:lnTo>
                  <a:pt x="0" y="895905"/>
                </a:lnTo>
                <a:lnTo>
                  <a:pt x="319" y="933978"/>
                </a:lnTo>
                <a:lnTo>
                  <a:pt x="3821" y="971997"/>
                </a:lnTo>
                <a:lnTo>
                  <a:pt x="10558" y="1009884"/>
                </a:lnTo>
                <a:lnTo>
                  <a:pt x="20583" y="1047561"/>
                </a:lnTo>
                <a:lnTo>
                  <a:pt x="33948" y="1084951"/>
                </a:lnTo>
                <a:lnTo>
                  <a:pt x="50706" y="1121975"/>
                </a:lnTo>
                <a:lnTo>
                  <a:pt x="92145" y="1185847"/>
                </a:lnTo>
                <a:lnTo>
                  <a:pt x="121126" y="1221324"/>
                </a:lnTo>
                <a:lnTo>
                  <a:pt x="154248" y="1258493"/>
                </a:lnTo>
                <a:lnTo>
                  <a:pt x="190483" y="1296853"/>
                </a:lnTo>
                <a:lnTo>
                  <a:pt x="228806" y="1335902"/>
                </a:lnTo>
                <a:lnTo>
                  <a:pt x="346034" y="1452169"/>
                </a:lnTo>
                <a:lnTo>
                  <a:pt x="382442" y="1488960"/>
                </a:lnTo>
                <a:lnTo>
                  <a:pt x="415807" y="1523932"/>
                </a:lnTo>
                <a:lnTo>
                  <a:pt x="445101" y="1556584"/>
                </a:lnTo>
                <a:lnTo>
                  <a:pt x="469298" y="1586414"/>
                </a:lnTo>
                <a:lnTo>
                  <a:pt x="497432" y="1624340"/>
                </a:lnTo>
                <a:lnTo>
                  <a:pt x="523876" y="1662932"/>
                </a:lnTo>
                <a:lnTo>
                  <a:pt x="544557" y="1702858"/>
                </a:lnTo>
                <a:lnTo>
                  <a:pt x="555404" y="1744783"/>
                </a:lnTo>
                <a:lnTo>
                  <a:pt x="554179" y="1799945"/>
                </a:lnTo>
                <a:lnTo>
                  <a:pt x="545418" y="1886134"/>
                </a:lnTo>
                <a:lnTo>
                  <a:pt x="535491" y="1965561"/>
                </a:lnTo>
                <a:lnTo>
                  <a:pt x="530766" y="2000434"/>
                </a:lnTo>
                <a:lnTo>
                  <a:pt x="570878" y="1978557"/>
                </a:lnTo>
                <a:lnTo>
                  <a:pt x="666973" y="1927997"/>
                </a:lnTo>
                <a:lnTo>
                  <a:pt x="782690" y="1871365"/>
                </a:lnTo>
                <a:lnTo>
                  <a:pt x="881667" y="1831270"/>
                </a:lnTo>
                <a:lnTo>
                  <a:pt x="927203" y="1818653"/>
                </a:lnTo>
                <a:lnTo>
                  <a:pt x="973474" y="1807179"/>
                </a:lnTo>
                <a:lnTo>
                  <a:pt x="1020415" y="1796795"/>
                </a:lnTo>
                <a:lnTo>
                  <a:pt x="1067963" y="1787443"/>
                </a:lnTo>
                <a:lnTo>
                  <a:pt x="1116055" y="1779069"/>
                </a:lnTo>
                <a:lnTo>
                  <a:pt x="1164627" y="1771618"/>
                </a:lnTo>
                <a:lnTo>
                  <a:pt x="1213617" y="1765034"/>
                </a:lnTo>
                <a:lnTo>
                  <a:pt x="1262960" y="1759261"/>
                </a:lnTo>
                <a:lnTo>
                  <a:pt x="1312594" y="1754245"/>
                </a:lnTo>
                <a:lnTo>
                  <a:pt x="1362454" y="1749929"/>
                </a:lnTo>
                <a:lnTo>
                  <a:pt x="1412478" y="1746259"/>
                </a:lnTo>
                <a:lnTo>
                  <a:pt x="1462602" y="1743179"/>
                </a:lnTo>
                <a:lnTo>
                  <a:pt x="1512764" y="1740634"/>
                </a:lnTo>
                <a:lnTo>
                  <a:pt x="1562898" y="1738568"/>
                </a:lnTo>
                <a:lnTo>
                  <a:pt x="1612943" y="1736926"/>
                </a:lnTo>
                <a:lnTo>
                  <a:pt x="1662834" y="1735652"/>
                </a:lnTo>
                <a:lnTo>
                  <a:pt x="1801776" y="1733221"/>
                </a:lnTo>
                <a:lnTo>
                  <a:pt x="1843219" y="1732131"/>
                </a:lnTo>
                <a:lnTo>
                  <a:pt x="1886119" y="1730682"/>
                </a:lnTo>
                <a:lnTo>
                  <a:pt x="1930357" y="1728833"/>
                </a:lnTo>
                <a:lnTo>
                  <a:pt x="1975819" y="1726545"/>
                </a:lnTo>
                <a:lnTo>
                  <a:pt x="2022388" y="1723778"/>
                </a:lnTo>
                <a:lnTo>
                  <a:pt x="2069947" y="1720494"/>
                </a:lnTo>
                <a:lnTo>
                  <a:pt x="2118380" y="1716653"/>
                </a:lnTo>
                <a:lnTo>
                  <a:pt x="2167571" y="1712215"/>
                </a:lnTo>
                <a:lnTo>
                  <a:pt x="2217404" y="1707142"/>
                </a:lnTo>
                <a:lnTo>
                  <a:pt x="2267763" y="1701394"/>
                </a:lnTo>
                <a:lnTo>
                  <a:pt x="2318530" y="1694932"/>
                </a:lnTo>
                <a:lnTo>
                  <a:pt x="2369590" y="1687716"/>
                </a:lnTo>
                <a:lnTo>
                  <a:pt x="2420827" y="1679708"/>
                </a:lnTo>
                <a:lnTo>
                  <a:pt x="2472123" y="1670867"/>
                </a:lnTo>
                <a:lnTo>
                  <a:pt x="2523364" y="1661155"/>
                </a:lnTo>
                <a:lnTo>
                  <a:pt x="2574432" y="1650532"/>
                </a:lnTo>
                <a:lnTo>
                  <a:pt x="2625212" y="1638958"/>
                </a:lnTo>
                <a:lnTo>
                  <a:pt x="2675587" y="1626396"/>
                </a:lnTo>
                <a:lnTo>
                  <a:pt x="2725441" y="1612805"/>
                </a:lnTo>
                <a:lnTo>
                  <a:pt x="2774657" y="1598145"/>
                </a:lnTo>
                <a:lnTo>
                  <a:pt x="2823119" y="1582378"/>
                </a:lnTo>
                <a:lnTo>
                  <a:pt x="2870711" y="1565465"/>
                </a:lnTo>
                <a:lnTo>
                  <a:pt x="2917317" y="1547366"/>
                </a:lnTo>
                <a:lnTo>
                  <a:pt x="2962820" y="1528041"/>
                </a:lnTo>
                <a:lnTo>
                  <a:pt x="3007104" y="1507452"/>
                </a:lnTo>
                <a:lnTo>
                  <a:pt x="3050054" y="1485559"/>
                </a:lnTo>
                <a:lnTo>
                  <a:pt x="3091551" y="1462322"/>
                </a:lnTo>
                <a:lnTo>
                  <a:pt x="3131481" y="1437703"/>
                </a:lnTo>
                <a:lnTo>
                  <a:pt x="3169727" y="1411662"/>
                </a:lnTo>
                <a:lnTo>
                  <a:pt x="3206172" y="1384160"/>
                </a:lnTo>
                <a:lnTo>
                  <a:pt x="3240701" y="1355158"/>
                </a:lnTo>
                <a:lnTo>
                  <a:pt x="3273196" y="1324616"/>
                </a:lnTo>
                <a:lnTo>
                  <a:pt x="3303543" y="1292494"/>
                </a:lnTo>
                <a:lnTo>
                  <a:pt x="3331624" y="1258754"/>
                </a:lnTo>
                <a:lnTo>
                  <a:pt x="3362744" y="1215042"/>
                </a:lnTo>
                <a:lnTo>
                  <a:pt x="3389639" y="1170401"/>
                </a:lnTo>
                <a:lnTo>
                  <a:pt x="3412350" y="1124959"/>
                </a:lnTo>
                <a:lnTo>
                  <a:pt x="3430923" y="1078845"/>
                </a:lnTo>
                <a:lnTo>
                  <a:pt x="3445402" y="1032186"/>
                </a:lnTo>
                <a:lnTo>
                  <a:pt x="3455830" y="985111"/>
                </a:lnTo>
                <a:lnTo>
                  <a:pt x="3462251" y="937747"/>
                </a:lnTo>
                <a:lnTo>
                  <a:pt x="3464711" y="890223"/>
                </a:lnTo>
                <a:lnTo>
                  <a:pt x="3463252" y="842666"/>
                </a:lnTo>
                <a:lnTo>
                  <a:pt x="3457918" y="795204"/>
                </a:lnTo>
                <a:lnTo>
                  <a:pt x="3448754" y="747967"/>
                </a:lnTo>
                <a:lnTo>
                  <a:pt x="3435804" y="701080"/>
                </a:lnTo>
                <a:lnTo>
                  <a:pt x="3419112" y="654673"/>
                </a:lnTo>
                <a:lnTo>
                  <a:pt x="3398722" y="608874"/>
                </a:lnTo>
                <a:lnTo>
                  <a:pt x="3374677" y="563810"/>
                </a:lnTo>
                <a:lnTo>
                  <a:pt x="3354935" y="530539"/>
                </a:lnTo>
                <a:lnTo>
                  <a:pt x="3332670" y="497713"/>
                </a:lnTo>
                <a:lnTo>
                  <a:pt x="3307948" y="465404"/>
                </a:lnTo>
                <a:lnTo>
                  <a:pt x="3280834" y="433681"/>
                </a:lnTo>
                <a:lnTo>
                  <a:pt x="3251392" y="402616"/>
                </a:lnTo>
                <a:lnTo>
                  <a:pt x="3219686" y="372278"/>
                </a:lnTo>
                <a:lnTo>
                  <a:pt x="3185782" y="342738"/>
                </a:lnTo>
                <a:lnTo>
                  <a:pt x="3149745" y="314067"/>
                </a:lnTo>
                <a:lnTo>
                  <a:pt x="3111638" y="286336"/>
                </a:lnTo>
                <a:lnTo>
                  <a:pt x="3071528" y="259614"/>
                </a:lnTo>
                <a:lnTo>
                  <a:pt x="3029478" y="233972"/>
                </a:lnTo>
                <a:lnTo>
                  <a:pt x="2985554" y="209480"/>
                </a:lnTo>
                <a:lnTo>
                  <a:pt x="2939820" y="186210"/>
                </a:lnTo>
                <a:lnTo>
                  <a:pt x="2892341" y="164232"/>
                </a:lnTo>
                <a:lnTo>
                  <a:pt x="2843182" y="143615"/>
                </a:lnTo>
                <a:lnTo>
                  <a:pt x="2792407" y="124431"/>
                </a:lnTo>
                <a:lnTo>
                  <a:pt x="2740082" y="106750"/>
                </a:lnTo>
                <a:lnTo>
                  <a:pt x="2686271" y="90643"/>
                </a:lnTo>
                <a:lnTo>
                  <a:pt x="2631038" y="76179"/>
                </a:lnTo>
                <a:lnTo>
                  <a:pt x="2574450" y="63430"/>
                </a:lnTo>
                <a:lnTo>
                  <a:pt x="2526643" y="54043"/>
                </a:lnTo>
                <a:lnTo>
                  <a:pt x="2478218" y="45432"/>
                </a:lnTo>
                <a:lnTo>
                  <a:pt x="2429227" y="37592"/>
                </a:lnTo>
                <a:lnTo>
                  <a:pt x="2379720" y="30515"/>
                </a:lnTo>
                <a:lnTo>
                  <a:pt x="2329750" y="24194"/>
                </a:lnTo>
                <a:lnTo>
                  <a:pt x="2279369" y="18622"/>
                </a:lnTo>
                <a:lnTo>
                  <a:pt x="2228629" y="13792"/>
                </a:lnTo>
                <a:lnTo>
                  <a:pt x="2177581" y="9697"/>
                </a:lnTo>
                <a:lnTo>
                  <a:pt x="2126277" y="6330"/>
                </a:lnTo>
                <a:lnTo>
                  <a:pt x="2074770" y="3684"/>
                </a:lnTo>
                <a:lnTo>
                  <a:pt x="2023110" y="1752"/>
                </a:lnTo>
                <a:lnTo>
                  <a:pt x="1971350" y="526"/>
                </a:lnTo>
                <a:lnTo>
                  <a:pt x="1919542" y="0"/>
                </a:lnTo>
                <a:close/>
              </a:path>
            </a:pathLst>
          </a:custGeom>
          <a:solidFill>
            <a:srgbClr val="C0C6EA">
              <a:alpha val="27842"/>
            </a:srgbClr>
          </a:solidFill>
        </p:spPr>
        <p:txBody>
          <a:bodyPr wrap="square" lIns="0" tIns="0" rIns="0" bIns="0" rtlCol="0"/>
          <a:lstStyle/>
          <a:p>
            <a:endParaRPr sz="1050"/>
          </a:p>
        </p:txBody>
      </p:sp>
      <p:sp>
        <p:nvSpPr>
          <p:cNvPr id="3" name="object 3"/>
          <p:cNvSpPr txBox="1"/>
          <p:nvPr/>
        </p:nvSpPr>
        <p:spPr>
          <a:xfrm>
            <a:off x="4671727" y="887062"/>
            <a:ext cx="1901666" cy="609302"/>
          </a:xfrm>
          <a:prstGeom prst="rect">
            <a:avLst/>
          </a:prstGeom>
        </p:spPr>
        <p:txBody>
          <a:bodyPr vert="horz" wrap="square" lIns="0" tIns="9049" rIns="0" bIns="0" rtlCol="0">
            <a:spAutoFit/>
          </a:bodyPr>
          <a:lstStyle/>
          <a:p>
            <a:pPr marL="9525" marR="3810" indent="953" algn="ctr">
              <a:spcBef>
                <a:spcPts val="71"/>
              </a:spcBef>
            </a:pPr>
            <a:r>
              <a:rPr sz="975" i="1" dirty="0">
                <a:solidFill>
                  <a:srgbClr val="34438F"/>
                </a:solidFill>
                <a:latin typeface="Century Gothic"/>
                <a:cs typeface="Century Gothic"/>
              </a:rPr>
              <a:t>I</a:t>
            </a:r>
            <a:r>
              <a:rPr sz="975" i="1" spc="-15" dirty="0">
                <a:solidFill>
                  <a:srgbClr val="34438F"/>
                </a:solidFill>
                <a:latin typeface="Century Gothic"/>
                <a:cs typeface="Century Gothic"/>
              </a:rPr>
              <a:t> </a:t>
            </a:r>
            <a:r>
              <a:rPr sz="975" i="1" dirty="0">
                <a:solidFill>
                  <a:srgbClr val="34438F"/>
                </a:solidFill>
                <a:latin typeface="Century Gothic"/>
                <a:cs typeface="Century Gothic"/>
              </a:rPr>
              <a:t>will</a:t>
            </a:r>
            <a:r>
              <a:rPr sz="975" i="1" spc="-8" dirty="0">
                <a:solidFill>
                  <a:srgbClr val="34438F"/>
                </a:solidFill>
                <a:latin typeface="Century Gothic"/>
                <a:cs typeface="Century Gothic"/>
              </a:rPr>
              <a:t> </a:t>
            </a:r>
            <a:r>
              <a:rPr sz="975" i="1" dirty="0">
                <a:solidFill>
                  <a:srgbClr val="34438F"/>
                </a:solidFill>
                <a:latin typeface="Century Gothic"/>
                <a:cs typeface="Century Gothic"/>
              </a:rPr>
              <a:t>now</a:t>
            </a:r>
            <a:r>
              <a:rPr sz="975" i="1" spc="-23" dirty="0">
                <a:solidFill>
                  <a:srgbClr val="34438F"/>
                </a:solidFill>
                <a:latin typeface="Century Gothic"/>
                <a:cs typeface="Century Gothic"/>
              </a:rPr>
              <a:t> </a:t>
            </a:r>
            <a:r>
              <a:rPr sz="975" i="1" dirty="0">
                <a:solidFill>
                  <a:srgbClr val="34438F"/>
                </a:solidFill>
                <a:latin typeface="Century Gothic"/>
                <a:cs typeface="Century Gothic"/>
              </a:rPr>
              <a:t>be</a:t>
            </a:r>
            <a:r>
              <a:rPr sz="975" i="1" spc="-11" dirty="0">
                <a:solidFill>
                  <a:srgbClr val="34438F"/>
                </a:solidFill>
                <a:latin typeface="Century Gothic"/>
                <a:cs typeface="Century Gothic"/>
              </a:rPr>
              <a:t> </a:t>
            </a:r>
            <a:r>
              <a:rPr sz="975" i="1" dirty="0">
                <a:solidFill>
                  <a:srgbClr val="34438F"/>
                </a:solidFill>
                <a:latin typeface="Century Gothic"/>
                <a:cs typeface="Century Gothic"/>
              </a:rPr>
              <a:t>thinking</a:t>
            </a:r>
            <a:r>
              <a:rPr sz="975" i="1" spc="-38" dirty="0">
                <a:solidFill>
                  <a:srgbClr val="34438F"/>
                </a:solidFill>
                <a:latin typeface="Century Gothic"/>
                <a:cs typeface="Century Gothic"/>
              </a:rPr>
              <a:t> </a:t>
            </a:r>
            <a:r>
              <a:rPr sz="975" i="1" spc="-15" dirty="0">
                <a:solidFill>
                  <a:srgbClr val="34438F"/>
                </a:solidFill>
                <a:latin typeface="Century Gothic"/>
                <a:cs typeface="Century Gothic"/>
              </a:rPr>
              <a:t>about </a:t>
            </a:r>
            <a:r>
              <a:rPr sz="975" i="1" dirty="0">
                <a:solidFill>
                  <a:srgbClr val="34438F"/>
                </a:solidFill>
                <a:latin typeface="Century Gothic"/>
                <a:cs typeface="Century Gothic"/>
              </a:rPr>
              <a:t>alternative</a:t>
            </a:r>
            <a:r>
              <a:rPr sz="975" i="1" spc="-38" dirty="0">
                <a:solidFill>
                  <a:srgbClr val="34438F"/>
                </a:solidFill>
                <a:latin typeface="Century Gothic"/>
                <a:cs typeface="Century Gothic"/>
              </a:rPr>
              <a:t> </a:t>
            </a:r>
            <a:r>
              <a:rPr sz="975" i="1" dirty="0">
                <a:solidFill>
                  <a:srgbClr val="34438F"/>
                </a:solidFill>
                <a:latin typeface="Century Gothic"/>
                <a:cs typeface="Century Gothic"/>
              </a:rPr>
              <a:t>ways</a:t>
            </a:r>
            <a:r>
              <a:rPr sz="975" i="1" spc="-19" dirty="0">
                <a:solidFill>
                  <a:srgbClr val="34438F"/>
                </a:solidFill>
                <a:latin typeface="Century Gothic"/>
                <a:cs typeface="Century Gothic"/>
              </a:rPr>
              <a:t> </a:t>
            </a:r>
            <a:r>
              <a:rPr sz="975" i="1" dirty="0">
                <a:solidFill>
                  <a:srgbClr val="34438F"/>
                </a:solidFill>
                <a:latin typeface="Century Gothic"/>
                <a:cs typeface="Century Gothic"/>
              </a:rPr>
              <a:t>to</a:t>
            </a:r>
            <a:r>
              <a:rPr sz="975" i="1" spc="-45" dirty="0">
                <a:solidFill>
                  <a:srgbClr val="34438F"/>
                </a:solidFill>
                <a:latin typeface="Century Gothic"/>
                <a:cs typeface="Century Gothic"/>
              </a:rPr>
              <a:t> </a:t>
            </a:r>
            <a:r>
              <a:rPr sz="975" i="1" spc="-8" dirty="0">
                <a:solidFill>
                  <a:srgbClr val="34438F"/>
                </a:solidFill>
                <a:latin typeface="Century Gothic"/>
                <a:cs typeface="Century Gothic"/>
              </a:rPr>
              <a:t>provide </a:t>
            </a:r>
            <a:r>
              <a:rPr sz="975" i="1" dirty="0">
                <a:solidFill>
                  <a:srgbClr val="34438F"/>
                </a:solidFill>
                <a:latin typeface="Century Gothic"/>
                <a:cs typeface="Century Gothic"/>
              </a:rPr>
              <a:t>updates</a:t>
            </a:r>
            <a:r>
              <a:rPr sz="975" i="1" spc="-34" dirty="0">
                <a:solidFill>
                  <a:srgbClr val="34438F"/>
                </a:solidFill>
                <a:latin typeface="Century Gothic"/>
                <a:cs typeface="Century Gothic"/>
              </a:rPr>
              <a:t> </a:t>
            </a:r>
            <a:r>
              <a:rPr sz="975" i="1" dirty="0">
                <a:solidFill>
                  <a:srgbClr val="34438F"/>
                </a:solidFill>
                <a:latin typeface="Century Gothic"/>
                <a:cs typeface="Century Gothic"/>
              </a:rPr>
              <a:t>or</a:t>
            </a:r>
            <a:r>
              <a:rPr sz="975" i="1" spc="-26" dirty="0">
                <a:solidFill>
                  <a:srgbClr val="34438F"/>
                </a:solidFill>
                <a:latin typeface="Century Gothic"/>
                <a:cs typeface="Century Gothic"/>
              </a:rPr>
              <a:t> </a:t>
            </a:r>
            <a:r>
              <a:rPr sz="975" i="1" dirty="0">
                <a:solidFill>
                  <a:srgbClr val="34438F"/>
                </a:solidFill>
                <a:latin typeface="Century Gothic"/>
                <a:cs typeface="Century Gothic"/>
              </a:rPr>
              <a:t>training</a:t>
            </a:r>
            <a:r>
              <a:rPr sz="975" i="1" spc="-45" dirty="0">
                <a:solidFill>
                  <a:srgbClr val="34438F"/>
                </a:solidFill>
                <a:latin typeface="Century Gothic"/>
                <a:cs typeface="Century Gothic"/>
              </a:rPr>
              <a:t> </a:t>
            </a:r>
            <a:r>
              <a:rPr sz="975" i="1" dirty="0">
                <a:solidFill>
                  <a:srgbClr val="34438F"/>
                </a:solidFill>
                <a:latin typeface="Century Gothic"/>
                <a:cs typeface="Century Gothic"/>
              </a:rPr>
              <a:t>that</a:t>
            </a:r>
            <a:r>
              <a:rPr sz="975" i="1" spc="-23" dirty="0">
                <a:solidFill>
                  <a:srgbClr val="34438F"/>
                </a:solidFill>
                <a:latin typeface="Century Gothic"/>
                <a:cs typeface="Century Gothic"/>
              </a:rPr>
              <a:t> </a:t>
            </a:r>
            <a:r>
              <a:rPr sz="975" i="1" spc="-8" dirty="0">
                <a:solidFill>
                  <a:srgbClr val="34438F"/>
                </a:solidFill>
                <a:latin typeface="Century Gothic"/>
                <a:cs typeface="Century Gothic"/>
              </a:rPr>
              <a:t>reduce </a:t>
            </a:r>
            <a:r>
              <a:rPr sz="975" i="1" dirty="0">
                <a:solidFill>
                  <a:srgbClr val="34438F"/>
                </a:solidFill>
                <a:latin typeface="Century Gothic"/>
                <a:cs typeface="Century Gothic"/>
              </a:rPr>
              <a:t>meeting</a:t>
            </a:r>
            <a:r>
              <a:rPr sz="975" i="1" spc="-30" dirty="0">
                <a:solidFill>
                  <a:srgbClr val="34438F"/>
                </a:solidFill>
                <a:latin typeface="Century Gothic"/>
                <a:cs typeface="Century Gothic"/>
              </a:rPr>
              <a:t> </a:t>
            </a:r>
            <a:r>
              <a:rPr sz="975" i="1" spc="-15" dirty="0">
                <a:solidFill>
                  <a:srgbClr val="34438F"/>
                </a:solidFill>
                <a:latin typeface="Century Gothic"/>
                <a:cs typeface="Century Gothic"/>
              </a:rPr>
              <a:t>time</a:t>
            </a:r>
            <a:endParaRPr sz="975">
              <a:latin typeface="Century Gothic"/>
              <a:cs typeface="Century Gothic"/>
            </a:endParaRPr>
          </a:p>
        </p:txBody>
      </p:sp>
      <p:sp>
        <p:nvSpPr>
          <p:cNvPr id="4" name="object 4"/>
          <p:cNvSpPr/>
          <p:nvPr/>
        </p:nvSpPr>
        <p:spPr>
          <a:xfrm>
            <a:off x="6475055" y="1764730"/>
            <a:ext cx="2232184" cy="1433513"/>
          </a:xfrm>
          <a:custGeom>
            <a:avLst/>
            <a:gdLst/>
            <a:ahLst/>
            <a:cxnLst/>
            <a:rect l="l" t="t" r="r" b="b"/>
            <a:pathLst>
              <a:path w="2976245" h="1911350">
                <a:moveTo>
                  <a:pt x="1656394" y="0"/>
                </a:moveTo>
                <a:lnTo>
                  <a:pt x="1604482" y="128"/>
                </a:lnTo>
                <a:lnTo>
                  <a:pt x="1552635" y="1148"/>
                </a:lnTo>
                <a:lnTo>
                  <a:pt x="1500924" y="3050"/>
                </a:lnTo>
                <a:lnTo>
                  <a:pt x="1449419" y="5823"/>
                </a:lnTo>
                <a:lnTo>
                  <a:pt x="1398191" y="9455"/>
                </a:lnTo>
                <a:lnTo>
                  <a:pt x="1347312" y="13937"/>
                </a:lnTo>
                <a:lnTo>
                  <a:pt x="1296850" y="19258"/>
                </a:lnTo>
                <a:lnTo>
                  <a:pt x="1244046" y="25357"/>
                </a:lnTo>
                <a:lnTo>
                  <a:pt x="1191432" y="32603"/>
                </a:lnTo>
                <a:lnTo>
                  <a:pt x="1139053" y="40952"/>
                </a:lnTo>
                <a:lnTo>
                  <a:pt x="1086958" y="50364"/>
                </a:lnTo>
                <a:lnTo>
                  <a:pt x="1035193" y="60796"/>
                </a:lnTo>
                <a:lnTo>
                  <a:pt x="983804" y="72206"/>
                </a:lnTo>
                <a:lnTo>
                  <a:pt x="932840" y="84550"/>
                </a:lnTo>
                <a:lnTo>
                  <a:pt x="882347" y="97788"/>
                </a:lnTo>
                <a:lnTo>
                  <a:pt x="832372" y="111877"/>
                </a:lnTo>
                <a:lnTo>
                  <a:pt x="782961" y="126775"/>
                </a:lnTo>
                <a:lnTo>
                  <a:pt x="734163" y="142439"/>
                </a:lnTo>
                <a:lnTo>
                  <a:pt x="686023" y="158828"/>
                </a:lnTo>
                <a:lnTo>
                  <a:pt x="638589" y="175898"/>
                </a:lnTo>
                <a:lnTo>
                  <a:pt x="591908" y="193609"/>
                </a:lnTo>
                <a:lnTo>
                  <a:pt x="546026" y="211917"/>
                </a:lnTo>
                <a:lnTo>
                  <a:pt x="493608" y="234826"/>
                </a:lnTo>
                <a:lnTo>
                  <a:pt x="443456" y="259636"/>
                </a:lnTo>
                <a:lnTo>
                  <a:pt x="395636" y="286241"/>
                </a:lnTo>
                <a:lnTo>
                  <a:pt x="350211" y="314535"/>
                </a:lnTo>
                <a:lnTo>
                  <a:pt x="307246" y="344411"/>
                </a:lnTo>
                <a:lnTo>
                  <a:pt x="266805" y="375765"/>
                </a:lnTo>
                <a:lnTo>
                  <a:pt x="228952" y="408489"/>
                </a:lnTo>
                <a:lnTo>
                  <a:pt x="193752" y="442478"/>
                </a:lnTo>
                <a:lnTo>
                  <a:pt x="161268" y="477626"/>
                </a:lnTo>
                <a:lnTo>
                  <a:pt x="131566" y="513827"/>
                </a:lnTo>
                <a:lnTo>
                  <a:pt x="104709" y="550975"/>
                </a:lnTo>
                <a:lnTo>
                  <a:pt x="80762" y="588964"/>
                </a:lnTo>
                <a:lnTo>
                  <a:pt x="59788" y="627688"/>
                </a:lnTo>
                <a:lnTo>
                  <a:pt x="41853" y="667040"/>
                </a:lnTo>
                <a:lnTo>
                  <a:pt x="27020" y="706915"/>
                </a:lnTo>
                <a:lnTo>
                  <a:pt x="15354" y="747208"/>
                </a:lnTo>
                <a:lnTo>
                  <a:pt x="6919" y="787811"/>
                </a:lnTo>
                <a:lnTo>
                  <a:pt x="1780" y="828619"/>
                </a:lnTo>
                <a:lnTo>
                  <a:pt x="0" y="869526"/>
                </a:lnTo>
                <a:lnTo>
                  <a:pt x="1643" y="910426"/>
                </a:lnTo>
                <a:lnTo>
                  <a:pt x="6775" y="951212"/>
                </a:lnTo>
                <a:lnTo>
                  <a:pt x="15459" y="991780"/>
                </a:lnTo>
                <a:lnTo>
                  <a:pt x="27760" y="1032022"/>
                </a:lnTo>
                <a:lnTo>
                  <a:pt x="43741" y="1071834"/>
                </a:lnTo>
                <a:lnTo>
                  <a:pt x="62237" y="1106669"/>
                </a:lnTo>
                <a:lnTo>
                  <a:pt x="87937" y="1144977"/>
                </a:lnTo>
                <a:lnTo>
                  <a:pt x="119385" y="1185967"/>
                </a:lnTo>
                <a:lnTo>
                  <a:pt x="155126" y="1228849"/>
                </a:lnTo>
                <a:lnTo>
                  <a:pt x="193705" y="1272832"/>
                </a:lnTo>
                <a:lnTo>
                  <a:pt x="233666" y="1317125"/>
                </a:lnTo>
                <a:lnTo>
                  <a:pt x="273555" y="1360937"/>
                </a:lnTo>
                <a:lnTo>
                  <a:pt x="311916" y="1403479"/>
                </a:lnTo>
                <a:lnTo>
                  <a:pt x="347294" y="1443959"/>
                </a:lnTo>
                <a:lnTo>
                  <a:pt x="378233" y="1481587"/>
                </a:lnTo>
                <a:lnTo>
                  <a:pt x="403278" y="1515572"/>
                </a:lnTo>
                <a:lnTo>
                  <a:pt x="427492" y="1551799"/>
                </a:lnTo>
                <a:lnTo>
                  <a:pt x="450205" y="1588692"/>
                </a:lnTo>
                <a:lnTo>
                  <a:pt x="467965" y="1626871"/>
                </a:lnTo>
                <a:lnTo>
                  <a:pt x="477319" y="1666956"/>
                </a:lnTo>
                <a:lnTo>
                  <a:pt x="476256" y="1719635"/>
                </a:lnTo>
                <a:lnTo>
                  <a:pt x="468715" y="1801973"/>
                </a:lnTo>
                <a:lnTo>
                  <a:pt x="460174" y="1877857"/>
                </a:lnTo>
                <a:lnTo>
                  <a:pt x="456110" y="1911177"/>
                </a:lnTo>
                <a:lnTo>
                  <a:pt x="490573" y="1890273"/>
                </a:lnTo>
                <a:lnTo>
                  <a:pt x="573125" y="1841962"/>
                </a:lnTo>
                <a:lnTo>
                  <a:pt x="672512" y="1787840"/>
                </a:lnTo>
                <a:lnTo>
                  <a:pt x="757481" y="1749506"/>
                </a:lnTo>
                <a:lnTo>
                  <a:pt x="804493" y="1735178"/>
                </a:lnTo>
                <a:lnTo>
                  <a:pt x="852399" y="1722412"/>
                </a:lnTo>
                <a:lnTo>
                  <a:pt x="901105" y="1711114"/>
                </a:lnTo>
                <a:lnTo>
                  <a:pt x="950517" y="1701194"/>
                </a:lnTo>
                <a:lnTo>
                  <a:pt x="1000540" y="1692558"/>
                </a:lnTo>
                <a:lnTo>
                  <a:pt x="1051081" y="1685116"/>
                </a:lnTo>
                <a:lnTo>
                  <a:pt x="1102044" y="1678775"/>
                </a:lnTo>
                <a:lnTo>
                  <a:pt x="1153335" y="1673443"/>
                </a:lnTo>
                <a:lnTo>
                  <a:pt x="1204861" y="1669029"/>
                </a:lnTo>
                <a:lnTo>
                  <a:pt x="1256525" y="1665441"/>
                </a:lnTo>
                <a:lnTo>
                  <a:pt x="1308235" y="1662587"/>
                </a:lnTo>
                <a:lnTo>
                  <a:pt x="1359896" y="1660374"/>
                </a:lnTo>
                <a:lnTo>
                  <a:pt x="1411413" y="1658712"/>
                </a:lnTo>
                <a:lnTo>
                  <a:pt x="1462692" y="1657507"/>
                </a:lnTo>
                <a:lnTo>
                  <a:pt x="1552406" y="1655813"/>
                </a:lnTo>
                <a:lnTo>
                  <a:pt x="1592877" y="1654560"/>
                </a:lnTo>
                <a:lnTo>
                  <a:pt x="1634909" y="1652856"/>
                </a:lnTo>
                <a:lnTo>
                  <a:pt x="1678358" y="1650648"/>
                </a:lnTo>
                <a:lnTo>
                  <a:pt x="1723081" y="1647880"/>
                </a:lnTo>
                <a:lnTo>
                  <a:pt x="1768933" y="1644500"/>
                </a:lnTo>
                <a:lnTo>
                  <a:pt x="1815770" y="1640452"/>
                </a:lnTo>
                <a:lnTo>
                  <a:pt x="1863450" y="1635683"/>
                </a:lnTo>
                <a:lnTo>
                  <a:pt x="1911828" y="1630139"/>
                </a:lnTo>
                <a:lnTo>
                  <a:pt x="1960761" y="1623766"/>
                </a:lnTo>
                <a:lnTo>
                  <a:pt x="2010105" y="1616509"/>
                </a:lnTo>
                <a:lnTo>
                  <a:pt x="2059715" y="1608314"/>
                </a:lnTo>
                <a:lnTo>
                  <a:pt x="2109449" y="1599127"/>
                </a:lnTo>
                <a:lnTo>
                  <a:pt x="2159163" y="1588895"/>
                </a:lnTo>
                <a:lnTo>
                  <a:pt x="2208712" y="1577563"/>
                </a:lnTo>
                <a:lnTo>
                  <a:pt x="2257953" y="1565077"/>
                </a:lnTo>
                <a:lnTo>
                  <a:pt x="2306743" y="1551383"/>
                </a:lnTo>
                <a:lnTo>
                  <a:pt x="2354937" y="1536426"/>
                </a:lnTo>
                <a:lnTo>
                  <a:pt x="2402392" y="1520153"/>
                </a:lnTo>
                <a:lnTo>
                  <a:pt x="2448964" y="1502510"/>
                </a:lnTo>
                <a:lnTo>
                  <a:pt x="2494510" y="1483443"/>
                </a:lnTo>
                <a:lnTo>
                  <a:pt x="2538885" y="1462896"/>
                </a:lnTo>
                <a:lnTo>
                  <a:pt x="2581945" y="1440817"/>
                </a:lnTo>
                <a:lnTo>
                  <a:pt x="2623548" y="1417152"/>
                </a:lnTo>
                <a:lnTo>
                  <a:pt x="2663549" y="1391845"/>
                </a:lnTo>
                <a:lnTo>
                  <a:pt x="2701805" y="1364843"/>
                </a:lnTo>
                <a:lnTo>
                  <a:pt x="2738172" y="1336093"/>
                </a:lnTo>
                <a:lnTo>
                  <a:pt x="2772505" y="1305539"/>
                </a:lnTo>
                <a:lnTo>
                  <a:pt x="2804662" y="1273127"/>
                </a:lnTo>
                <a:lnTo>
                  <a:pt x="2834499" y="1238805"/>
                </a:lnTo>
                <a:lnTo>
                  <a:pt x="2861871" y="1202517"/>
                </a:lnTo>
                <a:lnTo>
                  <a:pt x="2890365" y="1157739"/>
                </a:lnTo>
                <a:lnTo>
                  <a:pt x="2914697" y="1111954"/>
                </a:lnTo>
                <a:lnTo>
                  <a:pt x="2934916" y="1065311"/>
                </a:lnTo>
                <a:lnTo>
                  <a:pt x="2951066" y="1017961"/>
                </a:lnTo>
                <a:lnTo>
                  <a:pt x="2963194" y="970055"/>
                </a:lnTo>
                <a:lnTo>
                  <a:pt x="2971346" y="921742"/>
                </a:lnTo>
                <a:lnTo>
                  <a:pt x="2975568" y="873174"/>
                </a:lnTo>
                <a:lnTo>
                  <a:pt x="2975906" y="824501"/>
                </a:lnTo>
                <a:lnTo>
                  <a:pt x="2972407" y="775874"/>
                </a:lnTo>
                <a:lnTo>
                  <a:pt x="2965115" y="727442"/>
                </a:lnTo>
                <a:lnTo>
                  <a:pt x="2954078" y="679358"/>
                </a:lnTo>
                <a:lnTo>
                  <a:pt x="2939342" y="631770"/>
                </a:lnTo>
                <a:lnTo>
                  <a:pt x="2920952" y="584830"/>
                </a:lnTo>
                <a:lnTo>
                  <a:pt x="2898955" y="538688"/>
                </a:lnTo>
                <a:lnTo>
                  <a:pt x="2879966" y="503368"/>
                </a:lnTo>
                <a:lnTo>
                  <a:pt x="2858313" y="468589"/>
                </a:lnTo>
                <a:lnTo>
                  <a:pt x="2834072" y="434442"/>
                </a:lnTo>
                <a:lnTo>
                  <a:pt x="2807318" y="401020"/>
                </a:lnTo>
                <a:lnTo>
                  <a:pt x="2778129" y="368414"/>
                </a:lnTo>
                <a:lnTo>
                  <a:pt x="2746579" y="336715"/>
                </a:lnTo>
                <a:lnTo>
                  <a:pt x="2712744" y="306017"/>
                </a:lnTo>
                <a:lnTo>
                  <a:pt x="2676701" y="276409"/>
                </a:lnTo>
                <a:lnTo>
                  <a:pt x="2638526" y="247985"/>
                </a:lnTo>
                <a:lnTo>
                  <a:pt x="2598294" y="220835"/>
                </a:lnTo>
                <a:lnTo>
                  <a:pt x="2556081" y="195052"/>
                </a:lnTo>
                <a:lnTo>
                  <a:pt x="2511963" y="170726"/>
                </a:lnTo>
                <a:lnTo>
                  <a:pt x="2466016" y="147951"/>
                </a:lnTo>
                <a:lnTo>
                  <a:pt x="2418316" y="126817"/>
                </a:lnTo>
                <a:lnTo>
                  <a:pt x="2368939" y="107417"/>
                </a:lnTo>
                <a:lnTo>
                  <a:pt x="2317961" y="89842"/>
                </a:lnTo>
                <a:lnTo>
                  <a:pt x="2265457" y="74183"/>
                </a:lnTo>
                <a:lnTo>
                  <a:pt x="2211504" y="60533"/>
                </a:lnTo>
                <a:lnTo>
                  <a:pt x="2163542" y="50141"/>
                </a:lnTo>
                <a:lnTo>
                  <a:pt x="2114867" y="40758"/>
                </a:lnTo>
                <a:lnTo>
                  <a:pt x="2065550" y="32375"/>
                </a:lnTo>
                <a:lnTo>
                  <a:pt x="2015662" y="24981"/>
                </a:lnTo>
                <a:lnTo>
                  <a:pt x="1965274" y="18564"/>
                </a:lnTo>
                <a:lnTo>
                  <a:pt x="1914456" y="13115"/>
                </a:lnTo>
                <a:lnTo>
                  <a:pt x="1863279" y="8622"/>
                </a:lnTo>
                <a:lnTo>
                  <a:pt x="1811814" y="5074"/>
                </a:lnTo>
                <a:lnTo>
                  <a:pt x="1760130" y="2462"/>
                </a:lnTo>
                <a:lnTo>
                  <a:pt x="1708300" y="774"/>
                </a:lnTo>
                <a:lnTo>
                  <a:pt x="1656394" y="0"/>
                </a:lnTo>
                <a:close/>
              </a:path>
            </a:pathLst>
          </a:custGeom>
          <a:solidFill>
            <a:srgbClr val="B8F0E4"/>
          </a:solidFill>
        </p:spPr>
        <p:txBody>
          <a:bodyPr wrap="square" lIns="0" tIns="0" rIns="0" bIns="0" rtlCol="0"/>
          <a:lstStyle/>
          <a:p>
            <a:endParaRPr sz="1050"/>
          </a:p>
        </p:txBody>
      </p:sp>
      <p:sp>
        <p:nvSpPr>
          <p:cNvPr id="5" name="object 5"/>
          <p:cNvSpPr txBox="1"/>
          <p:nvPr/>
        </p:nvSpPr>
        <p:spPr>
          <a:xfrm>
            <a:off x="6723887" y="1999393"/>
            <a:ext cx="1788795" cy="759343"/>
          </a:xfrm>
          <a:prstGeom prst="rect">
            <a:avLst/>
          </a:prstGeom>
        </p:spPr>
        <p:txBody>
          <a:bodyPr vert="horz" wrap="square" lIns="0" tIns="9049" rIns="0" bIns="0" rtlCol="0">
            <a:spAutoFit/>
          </a:bodyPr>
          <a:lstStyle/>
          <a:p>
            <a:pPr marL="9525" marR="3810" indent="-2381" algn="ctr">
              <a:spcBef>
                <a:spcPts val="71"/>
              </a:spcBef>
            </a:pPr>
            <a:r>
              <a:rPr sz="975" i="1" dirty="0">
                <a:solidFill>
                  <a:srgbClr val="34438F"/>
                </a:solidFill>
                <a:latin typeface="Century Gothic"/>
                <a:cs typeface="Century Gothic"/>
              </a:rPr>
              <a:t>“I</a:t>
            </a:r>
            <a:r>
              <a:rPr sz="975" i="1" spc="-11" dirty="0">
                <a:solidFill>
                  <a:srgbClr val="34438F"/>
                </a:solidFill>
                <a:latin typeface="Century Gothic"/>
                <a:cs typeface="Century Gothic"/>
              </a:rPr>
              <a:t> </a:t>
            </a:r>
            <a:r>
              <a:rPr sz="975" i="1" dirty="0">
                <a:solidFill>
                  <a:srgbClr val="34438F"/>
                </a:solidFill>
                <a:latin typeface="Century Gothic"/>
                <a:cs typeface="Century Gothic"/>
              </a:rPr>
              <a:t>I am</a:t>
            </a:r>
            <a:r>
              <a:rPr sz="975" i="1" spc="-11" dirty="0">
                <a:solidFill>
                  <a:srgbClr val="34438F"/>
                </a:solidFill>
                <a:latin typeface="Century Gothic"/>
                <a:cs typeface="Century Gothic"/>
              </a:rPr>
              <a:t> </a:t>
            </a:r>
            <a:r>
              <a:rPr sz="975" i="1" dirty="0">
                <a:solidFill>
                  <a:srgbClr val="34438F"/>
                </a:solidFill>
                <a:latin typeface="Century Gothic"/>
                <a:cs typeface="Century Gothic"/>
              </a:rPr>
              <a:t>going</a:t>
            </a:r>
            <a:r>
              <a:rPr sz="975" i="1" spc="-30" dirty="0">
                <a:solidFill>
                  <a:srgbClr val="34438F"/>
                </a:solidFill>
                <a:latin typeface="Century Gothic"/>
                <a:cs typeface="Century Gothic"/>
              </a:rPr>
              <a:t> </a:t>
            </a:r>
            <a:r>
              <a:rPr sz="975" i="1" dirty="0">
                <a:solidFill>
                  <a:srgbClr val="34438F"/>
                </a:solidFill>
                <a:latin typeface="Century Gothic"/>
                <a:cs typeface="Century Gothic"/>
              </a:rPr>
              <a:t>to</a:t>
            </a:r>
            <a:r>
              <a:rPr sz="975" i="1" spc="-19" dirty="0">
                <a:solidFill>
                  <a:srgbClr val="34438F"/>
                </a:solidFill>
                <a:latin typeface="Century Gothic"/>
                <a:cs typeface="Century Gothic"/>
              </a:rPr>
              <a:t> </a:t>
            </a:r>
            <a:r>
              <a:rPr sz="975" i="1" dirty="0">
                <a:solidFill>
                  <a:srgbClr val="34438F"/>
                </a:solidFill>
                <a:latin typeface="Century Gothic"/>
                <a:cs typeface="Century Gothic"/>
              </a:rPr>
              <a:t>provide</a:t>
            </a:r>
            <a:r>
              <a:rPr sz="975" i="1" spc="-19" dirty="0">
                <a:solidFill>
                  <a:srgbClr val="34438F"/>
                </a:solidFill>
                <a:latin typeface="Century Gothic"/>
                <a:cs typeface="Century Gothic"/>
              </a:rPr>
              <a:t> </a:t>
            </a:r>
            <a:r>
              <a:rPr sz="975" i="1" spc="-15" dirty="0">
                <a:solidFill>
                  <a:srgbClr val="34438F"/>
                </a:solidFill>
                <a:latin typeface="Century Gothic"/>
                <a:cs typeface="Century Gothic"/>
              </a:rPr>
              <a:t>dial</a:t>
            </a:r>
            <a:r>
              <a:rPr sz="975" i="1" spc="375" dirty="0">
                <a:solidFill>
                  <a:srgbClr val="34438F"/>
                </a:solidFill>
                <a:latin typeface="Century Gothic"/>
                <a:cs typeface="Century Gothic"/>
              </a:rPr>
              <a:t> </a:t>
            </a:r>
            <a:r>
              <a:rPr sz="975" i="1" dirty="0">
                <a:solidFill>
                  <a:srgbClr val="34438F"/>
                </a:solidFill>
                <a:latin typeface="Century Gothic"/>
                <a:cs typeface="Century Gothic"/>
              </a:rPr>
              <a:t>in</a:t>
            </a:r>
            <a:r>
              <a:rPr sz="975" i="1" spc="-30" dirty="0">
                <a:solidFill>
                  <a:srgbClr val="34438F"/>
                </a:solidFill>
                <a:latin typeface="Century Gothic"/>
                <a:cs typeface="Century Gothic"/>
              </a:rPr>
              <a:t> </a:t>
            </a:r>
            <a:r>
              <a:rPr sz="975" i="1" dirty="0">
                <a:solidFill>
                  <a:srgbClr val="34438F"/>
                </a:solidFill>
                <a:latin typeface="Century Gothic"/>
                <a:cs typeface="Century Gothic"/>
              </a:rPr>
              <a:t>and</a:t>
            </a:r>
            <a:r>
              <a:rPr sz="975" i="1" spc="-34" dirty="0">
                <a:solidFill>
                  <a:srgbClr val="34438F"/>
                </a:solidFill>
                <a:latin typeface="Century Gothic"/>
                <a:cs typeface="Century Gothic"/>
              </a:rPr>
              <a:t> </a:t>
            </a:r>
            <a:r>
              <a:rPr sz="975" i="1" dirty="0">
                <a:solidFill>
                  <a:srgbClr val="34438F"/>
                </a:solidFill>
                <a:latin typeface="Century Gothic"/>
                <a:cs typeface="Century Gothic"/>
              </a:rPr>
              <a:t>walking</a:t>
            </a:r>
            <a:r>
              <a:rPr sz="975" i="1" spc="-15" dirty="0">
                <a:solidFill>
                  <a:srgbClr val="34438F"/>
                </a:solidFill>
                <a:latin typeface="Century Gothic"/>
                <a:cs typeface="Century Gothic"/>
              </a:rPr>
              <a:t> </a:t>
            </a:r>
            <a:r>
              <a:rPr sz="975" i="1" spc="-8" dirty="0">
                <a:solidFill>
                  <a:srgbClr val="34438F"/>
                </a:solidFill>
                <a:latin typeface="Century Gothic"/>
                <a:cs typeface="Century Gothic"/>
              </a:rPr>
              <a:t>compatible </a:t>
            </a:r>
            <a:r>
              <a:rPr sz="975" i="1" dirty="0">
                <a:solidFill>
                  <a:srgbClr val="34438F"/>
                </a:solidFill>
                <a:latin typeface="Century Gothic"/>
                <a:cs typeface="Century Gothic"/>
              </a:rPr>
              <a:t>details</a:t>
            </a:r>
            <a:r>
              <a:rPr sz="975" i="1" spc="-34" dirty="0">
                <a:solidFill>
                  <a:srgbClr val="34438F"/>
                </a:solidFill>
                <a:latin typeface="Century Gothic"/>
                <a:cs typeface="Century Gothic"/>
              </a:rPr>
              <a:t> </a:t>
            </a:r>
            <a:r>
              <a:rPr sz="975" i="1" dirty="0">
                <a:solidFill>
                  <a:srgbClr val="34438F"/>
                </a:solidFill>
                <a:latin typeface="Century Gothic"/>
                <a:cs typeface="Century Gothic"/>
              </a:rPr>
              <a:t>to</a:t>
            </a:r>
            <a:r>
              <a:rPr sz="975" i="1" spc="-30" dirty="0">
                <a:solidFill>
                  <a:srgbClr val="34438F"/>
                </a:solidFill>
                <a:latin typeface="Century Gothic"/>
                <a:cs typeface="Century Gothic"/>
              </a:rPr>
              <a:t> </a:t>
            </a:r>
            <a:r>
              <a:rPr sz="975" i="1" dirty="0">
                <a:solidFill>
                  <a:srgbClr val="34438F"/>
                </a:solidFill>
                <a:latin typeface="Century Gothic"/>
                <a:cs typeface="Century Gothic"/>
              </a:rPr>
              <a:t>my future</a:t>
            </a:r>
            <a:r>
              <a:rPr sz="975" i="1" spc="-34" dirty="0">
                <a:solidFill>
                  <a:srgbClr val="34438F"/>
                </a:solidFill>
                <a:latin typeface="Century Gothic"/>
                <a:cs typeface="Century Gothic"/>
              </a:rPr>
              <a:t> </a:t>
            </a:r>
            <a:r>
              <a:rPr sz="975" i="1" spc="-8" dirty="0">
                <a:solidFill>
                  <a:srgbClr val="34438F"/>
                </a:solidFill>
                <a:latin typeface="Century Gothic"/>
                <a:cs typeface="Century Gothic"/>
              </a:rPr>
              <a:t>meetings, </a:t>
            </a:r>
            <a:r>
              <a:rPr sz="975" i="1" dirty="0">
                <a:solidFill>
                  <a:srgbClr val="34438F"/>
                </a:solidFill>
                <a:latin typeface="Century Gothic"/>
                <a:cs typeface="Century Gothic"/>
              </a:rPr>
              <a:t>and</a:t>
            </a:r>
            <a:r>
              <a:rPr sz="975" i="1" spc="-30" dirty="0">
                <a:solidFill>
                  <a:srgbClr val="34438F"/>
                </a:solidFill>
                <a:latin typeface="Century Gothic"/>
                <a:cs typeface="Century Gothic"/>
              </a:rPr>
              <a:t> </a:t>
            </a:r>
            <a:r>
              <a:rPr sz="975" i="1" dirty="0">
                <a:solidFill>
                  <a:srgbClr val="34438F"/>
                </a:solidFill>
                <a:latin typeface="Century Gothic"/>
                <a:cs typeface="Century Gothic"/>
              </a:rPr>
              <a:t>will</a:t>
            </a:r>
            <a:r>
              <a:rPr sz="975" i="1" spc="-19" dirty="0">
                <a:solidFill>
                  <a:srgbClr val="34438F"/>
                </a:solidFill>
                <a:latin typeface="Century Gothic"/>
                <a:cs typeface="Century Gothic"/>
              </a:rPr>
              <a:t> </a:t>
            </a:r>
            <a:r>
              <a:rPr sz="975" i="1" dirty="0">
                <a:solidFill>
                  <a:srgbClr val="34438F"/>
                </a:solidFill>
                <a:latin typeface="Century Gothic"/>
                <a:cs typeface="Century Gothic"/>
              </a:rPr>
              <a:t>use</a:t>
            </a:r>
            <a:r>
              <a:rPr sz="975" i="1" spc="-23" dirty="0">
                <a:solidFill>
                  <a:srgbClr val="34438F"/>
                </a:solidFill>
                <a:latin typeface="Century Gothic"/>
                <a:cs typeface="Century Gothic"/>
              </a:rPr>
              <a:t> </a:t>
            </a:r>
            <a:r>
              <a:rPr sz="975" i="1" dirty="0">
                <a:solidFill>
                  <a:srgbClr val="34438F"/>
                </a:solidFill>
                <a:latin typeface="Century Gothic"/>
                <a:cs typeface="Century Gothic"/>
              </a:rPr>
              <a:t>the</a:t>
            </a:r>
            <a:r>
              <a:rPr sz="975" i="1" spc="-23" dirty="0">
                <a:solidFill>
                  <a:srgbClr val="34438F"/>
                </a:solidFill>
                <a:latin typeface="Century Gothic"/>
                <a:cs typeface="Century Gothic"/>
              </a:rPr>
              <a:t> </a:t>
            </a:r>
            <a:r>
              <a:rPr sz="975" i="1" dirty="0">
                <a:solidFill>
                  <a:srgbClr val="34438F"/>
                </a:solidFill>
                <a:latin typeface="Century Gothic"/>
                <a:cs typeface="Century Gothic"/>
              </a:rPr>
              <a:t>hide</a:t>
            </a:r>
            <a:r>
              <a:rPr sz="975" i="1" spc="-30" dirty="0">
                <a:solidFill>
                  <a:srgbClr val="34438F"/>
                </a:solidFill>
                <a:latin typeface="Century Gothic"/>
                <a:cs typeface="Century Gothic"/>
              </a:rPr>
              <a:t> </a:t>
            </a:r>
            <a:r>
              <a:rPr sz="975" i="1" dirty="0">
                <a:solidFill>
                  <a:srgbClr val="34438F"/>
                </a:solidFill>
                <a:latin typeface="Century Gothic"/>
                <a:cs typeface="Century Gothic"/>
              </a:rPr>
              <a:t>me</a:t>
            </a:r>
            <a:r>
              <a:rPr sz="975" i="1" spc="-8" dirty="0">
                <a:solidFill>
                  <a:srgbClr val="34438F"/>
                </a:solidFill>
                <a:latin typeface="Century Gothic"/>
                <a:cs typeface="Century Gothic"/>
              </a:rPr>
              <a:t> </a:t>
            </a:r>
            <a:r>
              <a:rPr sz="975" i="1" spc="-15" dirty="0">
                <a:solidFill>
                  <a:srgbClr val="34438F"/>
                </a:solidFill>
                <a:latin typeface="Century Gothic"/>
                <a:cs typeface="Century Gothic"/>
              </a:rPr>
              <a:t>view </a:t>
            </a:r>
            <a:r>
              <a:rPr sz="975" i="1" dirty="0">
                <a:solidFill>
                  <a:srgbClr val="34438F"/>
                </a:solidFill>
                <a:latin typeface="Century Gothic"/>
                <a:cs typeface="Century Gothic"/>
              </a:rPr>
              <a:t>on</a:t>
            </a:r>
            <a:r>
              <a:rPr sz="975" i="1" spc="-19" dirty="0">
                <a:solidFill>
                  <a:srgbClr val="34438F"/>
                </a:solidFill>
                <a:latin typeface="Century Gothic"/>
                <a:cs typeface="Century Gothic"/>
              </a:rPr>
              <a:t> </a:t>
            </a:r>
            <a:r>
              <a:rPr sz="975" i="1" dirty="0">
                <a:solidFill>
                  <a:srgbClr val="34438F"/>
                </a:solidFill>
                <a:latin typeface="Century Gothic"/>
                <a:cs typeface="Century Gothic"/>
              </a:rPr>
              <a:t>my</a:t>
            </a:r>
            <a:r>
              <a:rPr sz="975" i="1" spc="-11" dirty="0">
                <a:solidFill>
                  <a:srgbClr val="34438F"/>
                </a:solidFill>
                <a:latin typeface="Century Gothic"/>
                <a:cs typeface="Century Gothic"/>
              </a:rPr>
              <a:t> </a:t>
            </a:r>
            <a:r>
              <a:rPr sz="975" i="1" spc="-8" dirty="0">
                <a:solidFill>
                  <a:srgbClr val="34438F"/>
                </a:solidFill>
                <a:latin typeface="Century Gothic"/>
                <a:cs typeface="Century Gothic"/>
              </a:rPr>
              <a:t>camera”</a:t>
            </a:r>
            <a:endParaRPr sz="975">
              <a:latin typeface="Century Gothic"/>
              <a:cs typeface="Century Gothic"/>
            </a:endParaRPr>
          </a:p>
        </p:txBody>
      </p:sp>
      <p:sp>
        <p:nvSpPr>
          <p:cNvPr id="6" name="object 6"/>
          <p:cNvSpPr/>
          <p:nvPr/>
        </p:nvSpPr>
        <p:spPr>
          <a:xfrm>
            <a:off x="5514573" y="3264408"/>
            <a:ext cx="2701766" cy="1570673"/>
          </a:xfrm>
          <a:custGeom>
            <a:avLst/>
            <a:gdLst/>
            <a:ahLst/>
            <a:cxnLst/>
            <a:rect l="l" t="t" r="r" b="b"/>
            <a:pathLst>
              <a:path w="3602354" h="2094229">
                <a:moveTo>
                  <a:pt x="552097" y="0"/>
                </a:moveTo>
                <a:lnTo>
                  <a:pt x="556996" y="36506"/>
                </a:lnTo>
                <a:lnTo>
                  <a:pt x="567289" y="119649"/>
                </a:lnTo>
                <a:lnTo>
                  <a:pt x="576367" y="209865"/>
                </a:lnTo>
                <a:lnTo>
                  <a:pt x="577624" y="267588"/>
                </a:lnTo>
                <a:lnTo>
                  <a:pt x="566348" y="311542"/>
                </a:lnTo>
                <a:lnTo>
                  <a:pt x="544858" y="353377"/>
                </a:lnTo>
                <a:lnTo>
                  <a:pt x="517366" y="393783"/>
                </a:lnTo>
                <a:lnTo>
                  <a:pt x="488089" y="433450"/>
                </a:lnTo>
                <a:lnTo>
                  <a:pt x="462929" y="464675"/>
                </a:lnTo>
                <a:lnTo>
                  <a:pt x="432473" y="498855"/>
                </a:lnTo>
                <a:lnTo>
                  <a:pt x="397787" y="535466"/>
                </a:lnTo>
                <a:lnTo>
                  <a:pt x="359938" y="573982"/>
                </a:lnTo>
                <a:lnTo>
                  <a:pt x="279015" y="654631"/>
                </a:lnTo>
                <a:lnTo>
                  <a:pt x="238072" y="695713"/>
                </a:lnTo>
                <a:lnTo>
                  <a:pt x="198231" y="736600"/>
                </a:lnTo>
                <a:lnTo>
                  <a:pt x="160557" y="776767"/>
                </a:lnTo>
                <a:lnTo>
                  <a:pt x="126117" y="815689"/>
                </a:lnTo>
                <a:lnTo>
                  <a:pt x="95977" y="852841"/>
                </a:lnTo>
                <a:lnTo>
                  <a:pt x="71202" y="887698"/>
                </a:lnTo>
                <a:lnTo>
                  <a:pt x="36011" y="957085"/>
                </a:lnTo>
                <a:lnTo>
                  <a:pt x="22442" y="994797"/>
                </a:lnTo>
                <a:lnTo>
                  <a:pt x="12106" y="1032796"/>
                </a:lnTo>
                <a:lnTo>
                  <a:pt x="4953" y="1071008"/>
                </a:lnTo>
                <a:lnTo>
                  <a:pt x="934" y="1109361"/>
                </a:lnTo>
                <a:lnTo>
                  <a:pt x="0" y="1147780"/>
                </a:lnTo>
                <a:lnTo>
                  <a:pt x="2101" y="1186195"/>
                </a:lnTo>
                <a:lnTo>
                  <a:pt x="7190" y="1224530"/>
                </a:lnTo>
                <a:lnTo>
                  <a:pt x="15217" y="1262713"/>
                </a:lnTo>
                <a:lnTo>
                  <a:pt x="26132" y="1300670"/>
                </a:lnTo>
                <a:lnTo>
                  <a:pt x="39888" y="1338329"/>
                </a:lnTo>
                <a:lnTo>
                  <a:pt x="56435" y="1375617"/>
                </a:lnTo>
                <a:lnTo>
                  <a:pt x="75724" y="1412459"/>
                </a:lnTo>
                <a:lnTo>
                  <a:pt x="97706" y="1448784"/>
                </a:lnTo>
                <a:lnTo>
                  <a:pt x="122333" y="1484517"/>
                </a:lnTo>
                <a:lnTo>
                  <a:pt x="149554" y="1519586"/>
                </a:lnTo>
                <a:lnTo>
                  <a:pt x="179322" y="1553918"/>
                </a:lnTo>
                <a:lnTo>
                  <a:pt x="211587" y="1587439"/>
                </a:lnTo>
                <a:lnTo>
                  <a:pt x="246300" y="1620077"/>
                </a:lnTo>
                <a:lnTo>
                  <a:pt x="283413" y="1651757"/>
                </a:lnTo>
                <a:lnTo>
                  <a:pt x="322875" y="1682407"/>
                </a:lnTo>
                <a:lnTo>
                  <a:pt x="364639" y="1711954"/>
                </a:lnTo>
                <a:lnTo>
                  <a:pt x="408656" y="1740325"/>
                </a:lnTo>
                <a:lnTo>
                  <a:pt x="454876" y="1767446"/>
                </a:lnTo>
                <a:lnTo>
                  <a:pt x="503250" y="1793245"/>
                </a:lnTo>
                <a:lnTo>
                  <a:pt x="553729" y="1817647"/>
                </a:lnTo>
                <a:lnTo>
                  <a:pt x="606265" y="1840581"/>
                </a:lnTo>
                <a:lnTo>
                  <a:pt x="660809" y="1861972"/>
                </a:lnTo>
                <a:lnTo>
                  <a:pt x="707026" y="1878719"/>
                </a:lnTo>
                <a:lnTo>
                  <a:pt x="753921" y="1895020"/>
                </a:lnTo>
                <a:lnTo>
                  <a:pt x="801461" y="1910848"/>
                </a:lnTo>
                <a:lnTo>
                  <a:pt x="849612" y="1926177"/>
                </a:lnTo>
                <a:lnTo>
                  <a:pt x="898342" y="1940977"/>
                </a:lnTo>
                <a:lnTo>
                  <a:pt x="947617" y="1955224"/>
                </a:lnTo>
                <a:lnTo>
                  <a:pt x="997405" y="1968889"/>
                </a:lnTo>
                <a:lnTo>
                  <a:pt x="1047672" y="1981945"/>
                </a:lnTo>
                <a:lnTo>
                  <a:pt x="1098387" y="1994365"/>
                </a:lnTo>
                <a:lnTo>
                  <a:pt x="1149515" y="2006122"/>
                </a:lnTo>
                <a:lnTo>
                  <a:pt x="1201025" y="2017188"/>
                </a:lnTo>
                <a:lnTo>
                  <a:pt x="1252883" y="2027538"/>
                </a:lnTo>
                <a:lnTo>
                  <a:pt x="1305055" y="2037142"/>
                </a:lnTo>
                <a:lnTo>
                  <a:pt x="1357510" y="2045975"/>
                </a:lnTo>
                <a:lnTo>
                  <a:pt x="1410214" y="2054009"/>
                </a:lnTo>
                <a:lnTo>
                  <a:pt x="1463135" y="2061217"/>
                </a:lnTo>
                <a:lnTo>
                  <a:pt x="1516239" y="2067572"/>
                </a:lnTo>
                <a:lnTo>
                  <a:pt x="1569494" y="2073046"/>
                </a:lnTo>
                <a:lnTo>
                  <a:pt x="1619423" y="2077881"/>
                </a:lnTo>
                <a:lnTo>
                  <a:pt x="1669703" y="2082103"/>
                </a:lnTo>
                <a:lnTo>
                  <a:pt x="1720287" y="2085704"/>
                </a:lnTo>
                <a:lnTo>
                  <a:pt x="1771129" y="2088679"/>
                </a:lnTo>
                <a:lnTo>
                  <a:pt x="1822181" y="2091021"/>
                </a:lnTo>
                <a:lnTo>
                  <a:pt x="1873395" y="2092723"/>
                </a:lnTo>
                <a:lnTo>
                  <a:pt x="1924725" y="2093780"/>
                </a:lnTo>
                <a:lnTo>
                  <a:pt x="1976124" y="2094185"/>
                </a:lnTo>
                <a:lnTo>
                  <a:pt x="2027545" y="2093932"/>
                </a:lnTo>
                <a:lnTo>
                  <a:pt x="2078940" y="2093014"/>
                </a:lnTo>
                <a:lnTo>
                  <a:pt x="2130262" y="2091424"/>
                </a:lnTo>
                <a:lnTo>
                  <a:pt x="2181465" y="2089157"/>
                </a:lnTo>
                <a:lnTo>
                  <a:pt x="2232501" y="2086207"/>
                </a:lnTo>
                <a:lnTo>
                  <a:pt x="2283323" y="2082566"/>
                </a:lnTo>
                <a:lnTo>
                  <a:pt x="2333884" y="2078228"/>
                </a:lnTo>
                <a:lnTo>
                  <a:pt x="2384138" y="2073187"/>
                </a:lnTo>
                <a:lnTo>
                  <a:pt x="2434036" y="2067437"/>
                </a:lnTo>
                <a:lnTo>
                  <a:pt x="2483532" y="2060971"/>
                </a:lnTo>
                <a:lnTo>
                  <a:pt x="2532579" y="2053783"/>
                </a:lnTo>
                <a:lnTo>
                  <a:pt x="2581129" y="2045866"/>
                </a:lnTo>
                <a:lnTo>
                  <a:pt x="2629136" y="2037214"/>
                </a:lnTo>
                <a:lnTo>
                  <a:pt x="2676553" y="2027821"/>
                </a:lnTo>
                <a:lnTo>
                  <a:pt x="2732612" y="2015138"/>
                </a:lnTo>
                <a:lnTo>
                  <a:pt x="2787395" y="2000827"/>
                </a:lnTo>
                <a:lnTo>
                  <a:pt x="2840844" y="1984950"/>
                </a:lnTo>
                <a:lnTo>
                  <a:pt x="2892901" y="1967572"/>
                </a:lnTo>
                <a:lnTo>
                  <a:pt x="2943507" y="1948756"/>
                </a:lnTo>
                <a:lnTo>
                  <a:pt x="2992604" y="1928565"/>
                </a:lnTo>
                <a:lnTo>
                  <a:pt x="3040135" y="1907062"/>
                </a:lnTo>
                <a:lnTo>
                  <a:pt x="3086041" y="1884312"/>
                </a:lnTo>
                <a:lnTo>
                  <a:pt x="3130264" y="1860377"/>
                </a:lnTo>
                <a:lnTo>
                  <a:pt x="3172746" y="1835322"/>
                </a:lnTo>
                <a:lnTo>
                  <a:pt x="3213428" y="1809209"/>
                </a:lnTo>
                <a:lnTo>
                  <a:pt x="3252254" y="1782103"/>
                </a:lnTo>
                <a:lnTo>
                  <a:pt x="3289165" y="1754066"/>
                </a:lnTo>
                <a:lnTo>
                  <a:pt x="3324102" y="1725162"/>
                </a:lnTo>
                <a:lnTo>
                  <a:pt x="3357008" y="1695455"/>
                </a:lnTo>
                <a:lnTo>
                  <a:pt x="3387824" y="1665008"/>
                </a:lnTo>
                <a:lnTo>
                  <a:pt x="3416493" y="1633885"/>
                </a:lnTo>
                <a:lnTo>
                  <a:pt x="3442956" y="1602148"/>
                </a:lnTo>
                <a:lnTo>
                  <a:pt x="3467155" y="1569862"/>
                </a:lnTo>
                <a:lnTo>
                  <a:pt x="3489032" y="1537090"/>
                </a:lnTo>
                <a:lnTo>
                  <a:pt x="3508530" y="1503895"/>
                </a:lnTo>
                <a:lnTo>
                  <a:pt x="3532068" y="1459700"/>
                </a:lnTo>
                <a:lnTo>
                  <a:pt x="3552270" y="1414819"/>
                </a:lnTo>
                <a:lnTo>
                  <a:pt x="3569099" y="1369363"/>
                </a:lnTo>
                <a:lnTo>
                  <a:pt x="3582517" y="1323442"/>
                </a:lnTo>
                <a:lnTo>
                  <a:pt x="3592485" y="1277168"/>
                </a:lnTo>
                <a:lnTo>
                  <a:pt x="3598967" y="1230650"/>
                </a:lnTo>
                <a:lnTo>
                  <a:pt x="3601924" y="1184000"/>
                </a:lnTo>
                <a:lnTo>
                  <a:pt x="3601319" y="1137329"/>
                </a:lnTo>
                <a:lnTo>
                  <a:pt x="3597113" y="1090747"/>
                </a:lnTo>
                <a:lnTo>
                  <a:pt x="3589270" y="1044365"/>
                </a:lnTo>
                <a:lnTo>
                  <a:pt x="3577751" y="998294"/>
                </a:lnTo>
                <a:lnTo>
                  <a:pt x="3562518" y="952644"/>
                </a:lnTo>
                <a:lnTo>
                  <a:pt x="3543535" y="907527"/>
                </a:lnTo>
                <a:lnTo>
                  <a:pt x="3520762" y="863053"/>
                </a:lnTo>
                <a:lnTo>
                  <a:pt x="3494162" y="819333"/>
                </a:lnTo>
                <a:lnTo>
                  <a:pt x="3463699" y="776477"/>
                </a:lnTo>
                <a:lnTo>
                  <a:pt x="3435348" y="742112"/>
                </a:lnTo>
                <a:lnTo>
                  <a:pt x="3404768" y="709350"/>
                </a:lnTo>
                <a:lnTo>
                  <a:pt x="3372070" y="678152"/>
                </a:lnTo>
                <a:lnTo>
                  <a:pt x="3337366" y="648481"/>
                </a:lnTo>
                <a:lnTo>
                  <a:pt x="3300766" y="620300"/>
                </a:lnTo>
                <a:lnTo>
                  <a:pt x="3262381" y="593569"/>
                </a:lnTo>
                <a:lnTo>
                  <a:pt x="3222322" y="568252"/>
                </a:lnTo>
                <a:lnTo>
                  <a:pt x="3180701" y="544311"/>
                </a:lnTo>
                <a:lnTo>
                  <a:pt x="3137628" y="521708"/>
                </a:lnTo>
                <a:lnTo>
                  <a:pt x="3093215" y="500404"/>
                </a:lnTo>
                <a:lnTo>
                  <a:pt x="3047572" y="480363"/>
                </a:lnTo>
                <a:lnTo>
                  <a:pt x="3000812" y="461546"/>
                </a:lnTo>
                <a:lnTo>
                  <a:pt x="2953044" y="443915"/>
                </a:lnTo>
                <a:lnTo>
                  <a:pt x="2904380" y="427433"/>
                </a:lnTo>
                <a:lnTo>
                  <a:pt x="2854931" y="412062"/>
                </a:lnTo>
                <a:lnTo>
                  <a:pt x="2804808" y="397765"/>
                </a:lnTo>
                <a:lnTo>
                  <a:pt x="2754122" y="384502"/>
                </a:lnTo>
                <a:lnTo>
                  <a:pt x="2702984" y="372237"/>
                </a:lnTo>
                <a:lnTo>
                  <a:pt x="2651506" y="360931"/>
                </a:lnTo>
                <a:lnTo>
                  <a:pt x="2599798" y="350547"/>
                </a:lnTo>
                <a:lnTo>
                  <a:pt x="2547971" y="341047"/>
                </a:lnTo>
                <a:lnTo>
                  <a:pt x="2496137" y="332392"/>
                </a:lnTo>
                <a:lnTo>
                  <a:pt x="2444407" y="324547"/>
                </a:lnTo>
                <a:lnTo>
                  <a:pt x="2392891" y="317471"/>
                </a:lnTo>
                <a:lnTo>
                  <a:pt x="2341701" y="311128"/>
                </a:lnTo>
                <a:lnTo>
                  <a:pt x="2290948" y="305480"/>
                </a:lnTo>
                <a:lnTo>
                  <a:pt x="2240742" y="300489"/>
                </a:lnTo>
                <a:lnTo>
                  <a:pt x="2191196" y="296118"/>
                </a:lnTo>
                <a:lnTo>
                  <a:pt x="2142419" y="292327"/>
                </a:lnTo>
                <a:lnTo>
                  <a:pt x="2094524" y="289080"/>
                </a:lnTo>
                <a:lnTo>
                  <a:pt x="2047621" y="286338"/>
                </a:lnTo>
                <a:lnTo>
                  <a:pt x="2001821" y="284065"/>
                </a:lnTo>
                <a:lnTo>
                  <a:pt x="1957235" y="282221"/>
                </a:lnTo>
                <a:lnTo>
                  <a:pt x="1913975" y="280769"/>
                </a:lnTo>
                <a:lnTo>
                  <a:pt x="1872152" y="279672"/>
                </a:lnTo>
                <a:lnTo>
                  <a:pt x="1728887" y="277163"/>
                </a:lnTo>
                <a:lnTo>
                  <a:pt x="1677021" y="275836"/>
                </a:lnTo>
                <a:lnTo>
                  <a:pt x="1624995" y="274124"/>
                </a:lnTo>
                <a:lnTo>
                  <a:pt x="1572877" y="271968"/>
                </a:lnTo>
                <a:lnTo>
                  <a:pt x="1520730" y="269310"/>
                </a:lnTo>
                <a:lnTo>
                  <a:pt x="1468622" y="266092"/>
                </a:lnTo>
                <a:lnTo>
                  <a:pt x="1416619" y="262257"/>
                </a:lnTo>
                <a:lnTo>
                  <a:pt x="1364785" y="257746"/>
                </a:lnTo>
                <a:lnTo>
                  <a:pt x="1313189" y="252501"/>
                </a:lnTo>
                <a:lnTo>
                  <a:pt x="1261894" y="246464"/>
                </a:lnTo>
                <a:lnTo>
                  <a:pt x="1210968" y="239578"/>
                </a:lnTo>
                <a:lnTo>
                  <a:pt x="1160476" y="231784"/>
                </a:lnTo>
                <a:lnTo>
                  <a:pt x="1110484" y="223024"/>
                </a:lnTo>
                <a:lnTo>
                  <a:pt x="1061059" y="213240"/>
                </a:lnTo>
                <a:lnTo>
                  <a:pt x="1012266" y="202374"/>
                </a:lnTo>
                <a:lnTo>
                  <a:pt x="964171" y="190368"/>
                </a:lnTo>
                <a:lnTo>
                  <a:pt x="916841" y="177164"/>
                </a:lnTo>
                <a:lnTo>
                  <a:pt x="813933" y="135177"/>
                </a:lnTo>
                <a:lnTo>
                  <a:pt x="693654" y="75866"/>
                </a:lnTo>
                <a:lnTo>
                  <a:pt x="593782" y="22913"/>
                </a:lnTo>
                <a:lnTo>
                  <a:pt x="552097" y="0"/>
                </a:lnTo>
                <a:close/>
              </a:path>
            </a:pathLst>
          </a:custGeom>
          <a:solidFill>
            <a:srgbClr val="C0C6EA">
              <a:alpha val="65097"/>
            </a:srgbClr>
          </a:solidFill>
        </p:spPr>
        <p:txBody>
          <a:bodyPr wrap="square" lIns="0" tIns="0" rIns="0" bIns="0" rtlCol="0"/>
          <a:lstStyle/>
          <a:p>
            <a:endParaRPr sz="1050"/>
          </a:p>
        </p:txBody>
      </p:sp>
      <p:sp>
        <p:nvSpPr>
          <p:cNvPr id="7" name="object 7"/>
          <p:cNvSpPr txBox="1"/>
          <p:nvPr/>
        </p:nvSpPr>
        <p:spPr>
          <a:xfrm>
            <a:off x="5936170" y="3670459"/>
            <a:ext cx="1923098" cy="909384"/>
          </a:xfrm>
          <a:prstGeom prst="rect">
            <a:avLst/>
          </a:prstGeom>
        </p:spPr>
        <p:txBody>
          <a:bodyPr vert="horz" wrap="square" lIns="0" tIns="9049" rIns="0" bIns="0" rtlCol="0">
            <a:spAutoFit/>
          </a:bodyPr>
          <a:lstStyle/>
          <a:p>
            <a:pPr marL="9525" marR="3810" indent="-3810" algn="ctr">
              <a:spcBef>
                <a:spcPts val="71"/>
              </a:spcBef>
            </a:pPr>
            <a:r>
              <a:rPr sz="975" i="1" dirty="0">
                <a:solidFill>
                  <a:srgbClr val="3949A8"/>
                </a:solidFill>
                <a:latin typeface="Century Gothic"/>
                <a:cs typeface="Century Gothic"/>
              </a:rPr>
              <a:t>It</a:t>
            </a:r>
            <a:r>
              <a:rPr sz="975" i="1" spc="-11" dirty="0">
                <a:solidFill>
                  <a:srgbClr val="3949A8"/>
                </a:solidFill>
                <a:latin typeface="Century Gothic"/>
                <a:cs typeface="Century Gothic"/>
              </a:rPr>
              <a:t> </a:t>
            </a:r>
            <a:r>
              <a:rPr sz="975" i="1" dirty="0">
                <a:solidFill>
                  <a:srgbClr val="3949A8"/>
                </a:solidFill>
                <a:latin typeface="Century Gothic"/>
                <a:cs typeface="Century Gothic"/>
              </a:rPr>
              <a:t>will</a:t>
            </a:r>
            <a:r>
              <a:rPr sz="975" i="1" spc="-15" dirty="0">
                <a:solidFill>
                  <a:srgbClr val="3949A8"/>
                </a:solidFill>
                <a:latin typeface="Century Gothic"/>
                <a:cs typeface="Century Gothic"/>
              </a:rPr>
              <a:t> </a:t>
            </a:r>
            <a:r>
              <a:rPr sz="975" i="1" dirty="0">
                <a:solidFill>
                  <a:srgbClr val="3949A8"/>
                </a:solidFill>
                <a:latin typeface="Century Gothic"/>
                <a:cs typeface="Century Gothic"/>
              </a:rPr>
              <a:t>make</a:t>
            </a:r>
            <a:r>
              <a:rPr sz="975" i="1" spc="-4" dirty="0">
                <a:solidFill>
                  <a:srgbClr val="3949A8"/>
                </a:solidFill>
                <a:latin typeface="Century Gothic"/>
                <a:cs typeface="Century Gothic"/>
              </a:rPr>
              <a:t> </a:t>
            </a:r>
            <a:r>
              <a:rPr sz="975" i="1" dirty="0">
                <a:solidFill>
                  <a:srgbClr val="3949A8"/>
                </a:solidFill>
                <a:latin typeface="Century Gothic"/>
                <a:cs typeface="Century Gothic"/>
              </a:rPr>
              <a:t>me</a:t>
            </a:r>
            <a:r>
              <a:rPr sz="975" i="1" spc="-4" dirty="0">
                <a:solidFill>
                  <a:srgbClr val="3949A8"/>
                </a:solidFill>
                <a:latin typeface="Century Gothic"/>
                <a:cs typeface="Century Gothic"/>
              </a:rPr>
              <a:t> </a:t>
            </a:r>
            <a:r>
              <a:rPr sz="975" i="1" dirty="0">
                <a:solidFill>
                  <a:srgbClr val="3949A8"/>
                </a:solidFill>
                <a:latin typeface="Century Gothic"/>
                <a:cs typeface="Century Gothic"/>
              </a:rPr>
              <a:t>to</a:t>
            </a:r>
            <a:r>
              <a:rPr sz="975" i="1" spc="-23" dirty="0">
                <a:solidFill>
                  <a:srgbClr val="3949A8"/>
                </a:solidFill>
                <a:latin typeface="Century Gothic"/>
                <a:cs typeface="Century Gothic"/>
              </a:rPr>
              <a:t> </a:t>
            </a:r>
            <a:r>
              <a:rPr sz="975" i="1" dirty="0">
                <a:solidFill>
                  <a:srgbClr val="3949A8"/>
                </a:solidFill>
                <a:latin typeface="Century Gothic"/>
                <a:cs typeface="Century Gothic"/>
              </a:rPr>
              <a:t>think</a:t>
            </a:r>
            <a:r>
              <a:rPr sz="975" i="1" spc="-45" dirty="0">
                <a:solidFill>
                  <a:srgbClr val="3949A8"/>
                </a:solidFill>
                <a:latin typeface="Century Gothic"/>
                <a:cs typeface="Century Gothic"/>
              </a:rPr>
              <a:t> </a:t>
            </a:r>
            <a:r>
              <a:rPr sz="975" i="1" dirty="0">
                <a:solidFill>
                  <a:srgbClr val="3949A8"/>
                </a:solidFill>
                <a:latin typeface="Century Gothic"/>
                <a:cs typeface="Century Gothic"/>
              </a:rPr>
              <a:t>more</a:t>
            </a:r>
            <a:r>
              <a:rPr sz="975" i="1" spc="-4" dirty="0">
                <a:solidFill>
                  <a:srgbClr val="3949A8"/>
                </a:solidFill>
                <a:latin typeface="Century Gothic"/>
                <a:cs typeface="Century Gothic"/>
              </a:rPr>
              <a:t> </a:t>
            </a:r>
            <a:r>
              <a:rPr sz="975" i="1" spc="-19" dirty="0">
                <a:solidFill>
                  <a:srgbClr val="3949A8"/>
                </a:solidFill>
                <a:latin typeface="Century Gothic"/>
                <a:cs typeface="Century Gothic"/>
              </a:rPr>
              <a:t>if </a:t>
            </a:r>
            <a:r>
              <a:rPr sz="975" i="1" dirty="0">
                <a:solidFill>
                  <a:srgbClr val="3949A8"/>
                </a:solidFill>
                <a:latin typeface="Century Gothic"/>
                <a:cs typeface="Century Gothic"/>
              </a:rPr>
              <a:t>the</a:t>
            </a:r>
            <a:r>
              <a:rPr sz="975" i="1" spc="-41" dirty="0">
                <a:solidFill>
                  <a:srgbClr val="3949A8"/>
                </a:solidFill>
                <a:latin typeface="Century Gothic"/>
                <a:cs typeface="Century Gothic"/>
              </a:rPr>
              <a:t> </a:t>
            </a:r>
            <a:r>
              <a:rPr sz="975" i="1" dirty="0">
                <a:solidFill>
                  <a:srgbClr val="3949A8"/>
                </a:solidFill>
                <a:latin typeface="Century Gothic"/>
                <a:cs typeface="Century Gothic"/>
              </a:rPr>
              <a:t>meeting</a:t>
            </a:r>
            <a:r>
              <a:rPr sz="975" i="1" spc="-26" dirty="0">
                <a:solidFill>
                  <a:srgbClr val="3949A8"/>
                </a:solidFill>
                <a:latin typeface="Century Gothic"/>
                <a:cs typeface="Century Gothic"/>
              </a:rPr>
              <a:t> </a:t>
            </a:r>
            <a:r>
              <a:rPr sz="975" i="1" dirty="0">
                <a:solidFill>
                  <a:srgbClr val="3949A8"/>
                </a:solidFill>
                <a:latin typeface="Century Gothic"/>
                <a:cs typeface="Century Gothic"/>
              </a:rPr>
              <a:t>is</a:t>
            </a:r>
            <a:r>
              <a:rPr sz="975" i="1" spc="-38" dirty="0">
                <a:solidFill>
                  <a:srgbClr val="3949A8"/>
                </a:solidFill>
                <a:latin typeface="Century Gothic"/>
                <a:cs typeface="Century Gothic"/>
              </a:rPr>
              <a:t> </a:t>
            </a:r>
            <a:r>
              <a:rPr sz="975" i="1" dirty="0">
                <a:solidFill>
                  <a:srgbClr val="3949A8"/>
                </a:solidFill>
                <a:latin typeface="Century Gothic"/>
                <a:cs typeface="Century Gothic"/>
              </a:rPr>
              <a:t>necessary</a:t>
            </a:r>
            <a:r>
              <a:rPr sz="975" i="1" spc="-15" dirty="0">
                <a:solidFill>
                  <a:srgbClr val="3949A8"/>
                </a:solidFill>
                <a:latin typeface="Century Gothic"/>
                <a:cs typeface="Century Gothic"/>
              </a:rPr>
              <a:t> </a:t>
            </a:r>
            <a:r>
              <a:rPr sz="975" i="1" spc="-19" dirty="0">
                <a:solidFill>
                  <a:srgbClr val="3949A8"/>
                </a:solidFill>
                <a:latin typeface="Century Gothic"/>
                <a:cs typeface="Century Gothic"/>
              </a:rPr>
              <a:t>and </a:t>
            </a:r>
            <a:r>
              <a:rPr sz="975" i="1" dirty="0">
                <a:solidFill>
                  <a:srgbClr val="3949A8"/>
                </a:solidFill>
                <a:latin typeface="Century Gothic"/>
                <a:cs typeface="Century Gothic"/>
              </a:rPr>
              <a:t>how</a:t>
            </a:r>
            <a:r>
              <a:rPr sz="975" i="1" spc="-30" dirty="0">
                <a:solidFill>
                  <a:srgbClr val="3949A8"/>
                </a:solidFill>
                <a:latin typeface="Century Gothic"/>
                <a:cs typeface="Century Gothic"/>
              </a:rPr>
              <a:t> </a:t>
            </a:r>
            <a:r>
              <a:rPr sz="975" i="1" dirty="0">
                <a:solidFill>
                  <a:srgbClr val="3949A8"/>
                </a:solidFill>
                <a:latin typeface="Century Gothic"/>
                <a:cs typeface="Century Gothic"/>
              </a:rPr>
              <a:t>i</a:t>
            </a:r>
            <a:r>
              <a:rPr sz="975" i="1" spc="-19" dirty="0">
                <a:solidFill>
                  <a:srgbClr val="3949A8"/>
                </a:solidFill>
                <a:latin typeface="Century Gothic"/>
                <a:cs typeface="Century Gothic"/>
              </a:rPr>
              <a:t> </a:t>
            </a:r>
            <a:r>
              <a:rPr sz="975" i="1" dirty="0">
                <a:solidFill>
                  <a:srgbClr val="3949A8"/>
                </a:solidFill>
                <a:latin typeface="Century Gothic"/>
                <a:cs typeface="Century Gothic"/>
              </a:rPr>
              <a:t>can</a:t>
            </a:r>
            <a:r>
              <a:rPr sz="975" i="1" spc="-19" dirty="0">
                <a:solidFill>
                  <a:srgbClr val="3949A8"/>
                </a:solidFill>
                <a:latin typeface="Century Gothic"/>
                <a:cs typeface="Century Gothic"/>
              </a:rPr>
              <a:t> </a:t>
            </a:r>
            <a:r>
              <a:rPr sz="975" i="1" dirty="0">
                <a:solidFill>
                  <a:srgbClr val="3949A8"/>
                </a:solidFill>
                <a:latin typeface="Century Gothic"/>
                <a:cs typeface="Century Gothic"/>
              </a:rPr>
              <a:t>make</a:t>
            </a:r>
            <a:r>
              <a:rPr sz="975" i="1" spc="-8" dirty="0">
                <a:solidFill>
                  <a:srgbClr val="3949A8"/>
                </a:solidFill>
                <a:latin typeface="Century Gothic"/>
                <a:cs typeface="Century Gothic"/>
              </a:rPr>
              <a:t> </a:t>
            </a:r>
            <a:r>
              <a:rPr sz="975" i="1" dirty="0">
                <a:solidFill>
                  <a:srgbClr val="3949A8"/>
                </a:solidFill>
                <a:latin typeface="Century Gothic"/>
                <a:cs typeface="Century Gothic"/>
              </a:rPr>
              <a:t>them</a:t>
            </a:r>
            <a:r>
              <a:rPr sz="975" i="1" spc="-23" dirty="0">
                <a:solidFill>
                  <a:srgbClr val="3949A8"/>
                </a:solidFill>
                <a:latin typeface="Century Gothic"/>
                <a:cs typeface="Century Gothic"/>
              </a:rPr>
              <a:t> </a:t>
            </a:r>
            <a:r>
              <a:rPr sz="975" i="1" spc="-15" dirty="0">
                <a:solidFill>
                  <a:srgbClr val="3949A8"/>
                </a:solidFill>
                <a:latin typeface="Century Gothic"/>
                <a:cs typeface="Century Gothic"/>
              </a:rPr>
              <a:t>more </a:t>
            </a:r>
            <a:r>
              <a:rPr sz="975" i="1" dirty="0">
                <a:solidFill>
                  <a:srgbClr val="3949A8"/>
                </a:solidFill>
                <a:latin typeface="Century Gothic"/>
                <a:cs typeface="Century Gothic"/>
              </a:rPr>
              <a:t>productive</a:t>
            </a:r>
            <a:r>
              <a:rPr sz="975" i="1" spc="-49" dirty="0">
                <a:solidFill>
                  <a:srgbClr val="3949A8"/>
                </a:solidFill>
                <a:latin typeface="Century Gothic"/>
                <a:cs typeface="Century Gothic"/>
              </a:rPr>
              <a:t> </a:t>
            </a:r>
            <a:r>
              <a:rPr sz="975" i="1" dirty="0">
                <a:solidFill>
                  <a:srgbClr val="3949A8"/>
                </a:solidFill>
                <a:latin typeface="Century Gothic"/>
                <a:cs typeface="Century Gothic"/>
              </a:rPr>
              <a:t>(e.g</a:t>
            </a:r>
            <a:r>
              <a:rPr sz="975" i="1" spc="11" dirty="0">
                <a:solidFill>
                  <a:srgbClr val="3949A8"/>
                </a:solidFill>
                <a:latin typeface="Century Gothic"/>
                <a:cs typeface="Century Gothic"/>
              </a:rPr>
              <a:t> </a:t>
            </a:r>
            <a:r>
              <a:rPr sz="975" i="1" dirty="0">
                <a:solidFill>
                  <a:srgbClr val="3949A8"/>
                </a:solidFill>
                <a:latin typeface="Century Gothic"/>
                <a:cs typeface="Century Gothic"/>
              </a:rPr>
              <a:t>set</a:t>
            </a:r>
            <a:r>
              <a:rPr sz="975" i="1" spc="-30" dirty="0">
                <a:solidFill>
                  <a:srgbClr val="3949A8"/>
                </a:solidFill>
                <a:latin typeface="Century Gothic"/>
                <a:cs typeface="Century Gothic"/>
              </a:rPr>
              <a:t> </a:t>
            </a:r>
            <a:r>
              <a:rPr sz="975" i="1" dirty="0">
                <a:solidFill>
                  <a:srgbClr val="3949A8"/>
                </a:solidFill>
                <a:latin typeface="Century Gothic"/>
                <a:cs typeface="Century Gothic"/>
              </a:rPr>
              <a:t>clear</a:t>
            </a:r>
            <a:r>
              <a:rPr sz="975" i="1" spc="-26" dirty="0">
                <a:solidFill>
                  <a:srgbClr val="3949A8"/>
                </a:solidFill>
                <a:latin typeface="Century Gothic"/>
                <a:cs typeface="Century Gothic"/>
              </a:rPr>
              <a:t> </a:t>
            </a:r>
            <a:r>
              <a:rPr sz="975" i="1" spc="-15" dirty="0">
                <a:solidFill>
                  <a:srgbClr val="3949A8"/>
                </a:solidFill>
                <a:latin typeface="Century Gothic"/>
                <a:cs typeface="Century Gothic"/>
              </a:rPr>
              <a:t>aim, </a:t>
            </a:r>
            <a:r>
              <a:rPr sz="975" i="1" dirty="0">
                <a:solidFill>
                  <a:srgbClr val="3949A8"/>
                </a:solidFill>
                <a:latin typeface="Century Gothic"/>
                <a:cs typeface="Century Gothic"/>
              </a:rPr>
              <a:t>get</a:t>
            </a:r>
            <a:r>
              <a:rPr sz="975" i="1" spc="-30" dirty="0">
                <a:solidFill>
                  <a:srgbClr val="3949A8"/>
                </a:solidFill>
                <a:latin typeface="Century Gothic"/>
                <a:cs typeface="Century Gothic"/>
              </a:rPr>
              <a:t> </a:t>
            </a:r>
            <a:r>
              <a:rPr sz="975" i="1" dirty="0">
                <a:solidFill>
                  <a:srgbClr val="3949A8"/>
                </a:solidFill>
                <a:latin typeface="Century Gothic"/>
                <a:cs typeface="Century Gothic"/>
              </a:rPr>
              <a:t>everyone</a:t>
            </a:r>
            <a:r>
              <a:rPr sz="975" i="1" spc="-8" dirty="0">
                <a:solidFill>
                  <a:srgbClr val="3949A8"/>
                </a:solidFill>
                <a:latin typeface="Century Gothic"/>
                <a:cs typeface="Century Gothic"/>
              </a:rPr>
              <a:t> </a:t>
            </a:r>
            <a:r>
              <a:rPr sz="975" i="1" dirty="0">
                <a:solidFill>
                  <a:srgbClr val="3949A8"/>
                </a:solidFill>
                <a:latin typeface="Century Gothic"/>
                <a:cs typeface="Century Gothic"/>
              </a:rPr>
              <a:t>to</a:t>
            </a:r>
            <a:r>
              <a:rPr sz="975" i="1" spc="-49" dirty="0">
                <a:solidFill>
                  <a:srgbClr val="3949A8"/>
                </a:solidFill>
                <a:latin typeface="Century Gothic"/>
                <a:cs typeface="Century Gothic"/>
              </a:rPr>
              <a:t> </a:t>
            </a:r>
            <a:r>
              <a:rPr sz="975" i="1" dirty="0">
                <a:solidFill>
                  <a:srgbClr val="3949A8"/>
                </a:solidFill>
                <a:latin typeface="Century Gothic"/>
                <a:cs typeface="Century Gothic"/>
              </a:rPr>
              <a:t>prepare,</a:t>
            </a:r>
            <a:r>
              <a:rPr sz="975" i="1" spc="-8" dirty="0">
                <a:solidFill>
                  <a:srgbClr val="3949A8"/>
                </a:solidFill>
                <a:latin typeface="Century Gothic"/>
                <a:cs typeface="Century Gothic"/>
              </a:rPr>
              <a:t> </a:t>
            </a:r>
            <a:r>
              <a:rPr sz="975" i="1" spc="-15" dirty="0">
                <a:solidFill>
                  <a:srgbClr val="3949A8"/>
                </a:solidFill>
                <a:latin typeface="Century Gothic"/>
                <a:cs typeface="Century Gothic"/>
              </a:rPr>
              <a:t>make </a:t>
            </a:r>
            <a:r>
              <a:rPr sz="975" i="1" dirty="0">
                <a:solidFill>
                  <a:srgbClr val="3949A8"/>
                </a:solidFill>
                <a:latin typeface="Century Gothic"/>
                <a:cs typeface="Century Gothic"/>
              </a:rPr>
              <a:t>them</a:t>
            </a:r>
            <a:r>
              <a:rPr sz="975" i="1" spc="-15" dirty="0">
                <a:solidFill>
                  <a:srgbClr val="3949A8"/>
                </a:solidFill>
                <a:latin typeface="Century Gothic"/>
                <a:cs typeface="Century Gothic"/>
              </a:rPr>
              <a:t> </a:t>
            </a:r>
            <a:r>
              <a:rPr sz="975" i="1" dirty="0">
                <a:solidFill>
                  <a:srgbClr val="3949A8"/>
                </a:solidFill>
                <a:latin typeface="Century Gothic"/>
                <a:cs typeface="Century Gothic"/>
              </a:rPr>
              <a:t>shorter</a:t>
            </a:r>
            <a:r>
              <a:rPr sz="975" i="1" spc="-26" dirty="0">
                <a:solidFill>
                  <a:srgbClr val="3949A8"/>
                </a:solidFill>
                <a:latin typeface="Century Gothic"/>
                <a:cs typeface="Century Gothic"/>
              </a:rPr>
              <a:t> </a:t>
            </a:r>
            <a:r>
              <a:rPr sz="975" i="1" dirty="0">
                <a:solidFill>
                  <a:srgbClr val="3949A8"/>
                </a:solidFill>
                <a:latin typeface="Century Gothic"/>
                <a:cs typeface="Century Gothic"/>
              </a:rPr>
              <a:t>if</a:t>
            </a:r>
            <a:r>
              <a:rPr sz="975" i="1" spc="-11" dirty="0">
                <a:solidFill>
                  <a:srgbClr val="3949A8"/>
                </a:solidFill>
                <a:latin typeface="Century Gothic"/>
                <a:cs typeface="Century Gothic"/>
              </a:rPr>
              <a:t> </a:t>
            </a:r>
            <a:r>
              <a:rPr sz="975" i="1" spc="-8" dirty="0">
                <a:solidFill>
                  <a:srgbClr val="3949A8"/>
                </a:solidFill>
                <a:latin typeface="Century Gothic"/>
                <a:cs typeface="Century Gothic"/>
              </a:rPr>
              <a:t>possible)”</a:t>
            </a:r>
            <a:endParaRPr sz="975">
              <a:latin typeface="Century Gothic"/>
              <a:cs typeface="Century Gothic"/>
            </a:endParaRPr>
          </a:p>
        </p:txBody>
      </p:sp>
      <p:sp>
        <p:nvSpPr>
          <p:cNvPr id="8" name="object 8"/>
          <p:cNvSpPr/>
          <p:nvPr/>
        </p:nvSpPr>
        <p:spPr>
          <a:xfrm>
            <a:off x="0" y="0"/>
            <a:ext cx="4096703" cy="5143500"/>
          </a:xfrm>
          <a:custGeom>
            <a:avLst/>
            <a:gdLst/>
            <a:ahLst/>
            <a:cxnLst/>
            <a:rect l="l" t="t" r="r" b="b"/>
            <a:pathLst>
              <a:path w="5462270" h="6858000">
                <a:moveTo>
                  <a:pt x="5462016" y="3429000"/>
                </a:moveTo>
                <a:lnTo>
                  <a:pt x="5461749" y="3361525"/>
                </a:lnTo>
                <a:lnTo>
                  <a:pt x="5460987" y="3294354"/>
                </a:lnTo>
                <a:lnTo>
                  <a:pt x="5459717" y="3227527"/>
                </a:lnTo>
                <a:lnTo>
                  <a:pt x="5457939" y="3161030"/>
                </a:lnTo>
                <a:lnTo>
                  <a:pt x="5455678" y="3094888"/>
                </a:lnTo>
                <a:lnTo>
                  <a:pt x="5452923" y="3029102"/>
                </a:lnTo>
                <a:lnTo>
                  <a:pt x="5449671" y="2963697"/>
                </a:lnTo>
                <a:lnTo>
                  <a:pt x="5445950" y="2898686"/>
                </a:lnTo>
                <a:lnTo>
                  <a:pt x="5441747" y="2834081"/>
                </a:lnTo>
                <a:lnTo>
                  <a:pt x="5437073" y="2769870"/>
                </a:lnTo>
                <a:lnTo>
                  <a:pt x="5431929" y="2706103"/>
                </a:lnTo>
                <a:lnTo>
                  <a:pt x="5426329" y="2642755"/>
                </a:lnTo>
                <a:lnTo>
                  <a:pt x="5420258" y="2579865"/>
                </a:lnTo>
                <a:lnTo>
                  <a:pt x="5413743" y="2517432"/>
                </a:lnTo>
                <a:lnTo>
                  <a:pt x="5406783" y="2455468"/>
                </a:lnTo>
                <a:lnTo>
                  <a:pt x="5399379" y="2393988"/>
                </a:lnTo>
                <a:lnTo>
                  <a:pt x="5391531" y="2333002"/>
                </a:lnTo>
                <a:lnTo>
                  <a:pt x="5383238" y="2272525"/>
                </a:lnTo>
                <a:lnTo>
                  <a:pt x="5374525" y="2212568"/>
                </a:lnTo>
                <a:lnTo>
                  <a:pt x="5365394" y="2153145"/>
                </a:lnTo>
                <a:lnTo>
                  <a:pt x="5355831" y="2094268"/>
                </a:lnTo>
                <a:lnTo>
                  <a:pt x="5345862" y="2035937"/>
                </a:lnTo>
                <a:lnTo>
                  <a:pt x="5335473" y="1978177"/>
                </a:lnTo>
                <a:lnTo>
                  <a:pt x="5324691" y="1921002"/>
                </a:lnTo>
                <a:lnTo>
                  <a:pt x="5313489" y="1864410"/>
                </a:lnTo>
                <a:lnTo>
                  <a:pt x="5301907" y="1808429"/>
                </a:lnTo>
                <a:lnTo>
                  <a:pt x="5289918" y="1753057"/>
                </a:lnTo>
                <a:lnTo>
                  <a:pt x="5277548" y="1698307"/>
                </a:lnTo>
                <a:lnTo>
                  <a:pt x="5264797" y="1644205"/>
                </a:lnTo>
                <a:lnTo>
                  <a:pt x="5251666" y="1590738"/>
                </a:lnTo>
                <a:lnTo>
                  <a:pt x="5238166" y="1537944"/>
                </a:lnTo>
                <a:lnTo>
                  <a:pt x="5224284" y="1485823"/>
                </a:lnTo>
                <a:lnTo>
                  <a:pt x="5210048" y="1434388"/>
                </a:lnTo>
                <a:lnTo>
                  <a:pt x="5195455" y="1383652"/>
                </a:lnTo>
                <a:lnTo>
                  <a:pt x="5180495" y="1333627"/>
                </a:lnTo>
                <a:lnTo>
                  <a:pt x="5165191" y="1284325"/>
                </a:lnTo>
                <a:lnTo>
                  <a:pt x="5149545" y="1235748"/>
                </a:lnTo>
                <a:lnTo>
                  <a:pt x="5133556" y="1187932"/>
                </a:lnTo>
                <a:lnTo>
                  <a:pt x="5117236" y="1140866"/>
                </a:lnTo>
                <a:lnTo>
                  <a:pt x="5100574" y="1094562"/>
                </a:lnTo>
                <a:lnTo>
                  <a:pt x="5083594" y="1049045"/>
                </a:lnTo>
                <a:lnTo>
                  <a:pt x="5066296" y="1004328"/>
                </a:lnTo>
                <a:lnTo>
                  <a:pt x="5048669" y="960399"/>
                </a:lnTo>
                <a:lnTo>
                  <a:pt x="5030736" y="917308"/>
                </a:lnTo>
                <a:lnTo>
                  <a:pt x="5012499" y="875030"/>
                </a:lnTo>
                <a:lnTo>
                  <a:pt x="4993957" y="833602"/>
                </a:lnTo>
                <a:lnTo>
                  <a:pt x="4975110" y="793026"/>
                </a:lnTo>
                <a:lnTo>
                  <a:pt x="4955972" y="753300"/>
                </a:lnTo>
                <a:lnTo>
                  <a:pt x="4936541" y="714463"/>
                </a:lnTo>
                <a:lnTo>
                  <a:pt x="4916830" y="676516"/>
                </a:lnTo>
                <a:lnTo>
                  <a:pt x="4896840" y="639470"/>
                </a:lnTo>
                <a:lnTo>
                  <a:pt x="4876584" y="603338"/>
                </a:lnTo>
                <a:lnTo>
                  <a:pt x="4856048" y="568121"/>
                </a:lnTo>
                <a:lnTo>
                  <a:pt x="4835245" y="533844"/>
                </a:lnTo>
                <a:lnTo>
                  <a:pt x="4814176" y="500519"/>
                </a:lnTo>
                <a:lnTo>
                  <a:pt x="4792865" y="468160"/>
                </a:lnTo>
                <a:lnTo>
                  <a:pt x="4749470" y="406349"/>
                </a:lnTo>
                <a:lnTo>
                  <a:pt x="4705121" y="348526"/>
                </a:lnTo>
                <a:lnTo>
                  <a:pt x="4659833" y="294779"/>
                </a:lnTo>
                <a:lnTo>
                  <a:pt x="4613656" y="245211"/>
                </a:lnTo>
                <a:lnTo>
                  <a:pt x="4566615" y="199910"/>
                </a:lnTo>
                <a:lnTo>
                  <a:pt x="4518761" y="158965"/>
                </a:lnTo>
                <a:lnTo>
                  <a:pt x="4470133" y="122491"/>
                </a:lnTo>
                <a:lnTo>
                  <a:pt x="4420755" y="90563"/>
                </a:lnTo>
                <a:lnTo>
                  <a:pt x="4370667" y="63296"/>
                </a:lnTo>
                <a:lnTo>
                  <a:pt x="4319917" y="40767"/>
                </a:lnTo>
                <a:lnTo>
                  <a:pt x="4268533" y="23075"/>
                </a:lnTo>
                <a:lnTo>
                  <a:pt x="4216565" y="10325"/>
                </a:lnTo>
                <a:lnTo>
                  <a:pt x="4164038" y="2603"/>
                </a:lnTo>
                <a:lnTo>
                  <a:pt x="4110990" y="0"/>
                </a:lnTo>
                <a:lnTo>
                  <a:pt x="4040124" y="0"/>
                </a:lnTo>
                <a:lnTo>
                  <a:pt x="2759964" y="0"/>
                </a:lnTo>
                <a:lnTo>
                  <a:pt x="0" y="0"/>
                </a:lnTo>
                <a:lnTo>
                  <a:pt x="0" y="6858000"/>
                </a:lnTo>
                <a:lnTo>
                  <a:pt x="2759964" y="6858000"/>
                </a:lnTo>
                <a:lnTo>
                  <a:pt x="4040124" y="6858000"/>
                </a:lnTo>
                <a:lnTo>
                  <a:pt x="4110990" y="6858000"/>
                </a:lnTo>
                <a:lnTo>
                  <a:pt x="4137571" y="6857352"/>
                </a:lnTo>
                <a:lnTo>
                  <a:pt x="4190365" y="6852183"/>
                </a:lnTo>
                <a:lnTo>
                  <a:pt x="4242625" y="6841934"/>
                </a:lnTo>
                <a:lnTo>
                  <a:pt x="4294302" y="6826707"/>
                </a:lnTo>
                <a:lnTo>
                  <a:pt x="4345381" y="6806578"/>
                </a:lnTo>
                <a:lnTo>
                  <a:pt x="4395800" y="6781673"/>
                </a:lnTo>
                <a:lnTo>
                  <a:pt x="4445533" y="6752056"/>
                </a:lnTo>
                <a:lnTo>
                  <a:pt x="4494542" y="6717843"/>
                </a:lnTo>
                <a:lnTo>
                  <a:pt x="4542790" y="6679120"/>
                </a:lnTo>
                <a:lnTo>
                  <a:pt x="4590237" y="6635991"/>
                </a:lnTo>
                <a:lnTo>
                  <a:pt x="4636859" y="6588544"/>
                </a:lnTo>
                <a:lnTo>
                  <a:pt x="4682591" y="6536868"/>
                </a:lnTo>
                <a:lnTo>
                  <a:pt x="4727410" y="6481077"/>
                </a:lnTo>
                <a:lnTo>
                  <a:pt x="4771288" y="6421247"/>
                </a:lnTo>
                <a:lnTo>
                  <a:pt x="4814176" y="6357493"/>
                </a:lnTo>
                <a:lnTo>
                  <a:pt x="4835245" y="6324155"/>
                </a:lnTo>
                <a:lnTo>
                  <a:pt x="4856048" y="6289891"/>
                </a:lnTo>
                <a:lnTo>
                  <a:pt x="4876584" y="6254674"/>
                </a:lnTo>
                <a:lnTo>
                  <a:pt x="4896840" y="6218542"/>
                </a:lnTo>
                <a:lnTo>
                  <a:pt x="4916830" y="6181496"/>
                </a:lnTo>
                <a:lnTo>
                  <a:pt x="4936541" y="6143549"/>
                </a:lnTo>
                <a:lnTo>
                  <a:pt x="4955972" y="6104699"/>
                </a:lnTo>
                <a:lnTo>
                  <a:pt x="4975110" y="6064986"/>
                </a:lnTo>
                <a:lnTo>
                  <a:pt x="4993957" y="6024410"/>
                </a:lnTo>
                <a:lnTo>
                  <a:pt x="5012499" y="5982982"/>
                </a:lnTo>
                <a:lnTo>
                  <a:pt x="5030736" y="5940704"/>
                </a:lnTo>
                <a:lnTo>
                  <a:pt x="5048669" y="5897613"/>
                </a:lnTo>
                <a:lnTo>
                  <a:pt x="5066296" y="5853684"/>
                </a:lnTo>
                <a:lnTo>
                  <a:pt x="5083594" y="5808967"/>
                </a:lnTo>
                <a:lnTo>
                  <a:pt x="5100574" y="5763450"/>
                </a:lnTo>
                <a:lnTo>
                  <a:pt x="5117236" y="5717146"/>
                </a:lnTo>
                <a:lnTo>
                  <a:pt x="5133556" y="5670080"/>
                </a:lnTo>
                <a:lnTo>
                  <a:pt x="5149545" y="5622252"/>
                </a:lnTo>
                <a:lnTo>
                  <a:pt x="5165191" y="5573687"/>
                </a:lnTo>
                <a:lnTo>
                  <a:pt x="5180495" y="5524385"/>
                </a:lnTo>
                <a:lnTo>
                  <a:pt x="5195455" y="5474360"/>
                </a:lnTo>
                <a:lnTo>
                  <a:pt x="5210048" y="5423624"/>
                </a:lnTo>
                <a:lnTo>
                  <a:pt x="5224284" y="5372189"/>
                </a:lnTo>
                <a:lnTo>
                  <a:pt x="5238166" y="5320068"/>
                </a:lnTo>
                <a:lnTo>
                  <a:pt x="5251666" y="5267274"/>
                </a:lnTo>
                <a:lnTo>
                  <a:pt x="5264797" y="5213807"/>
                </a:lnTo>
                <a:lnTo>
                  <a:pt x="5277548" y="5159705"/>
                </a:lnTo>
                <a:lnTo>
                  <a:pt x="5289918" y="5104955"/>
                </a:lnTo>
                <a:lnTo>
                  <a:pt x="5301907" y="5049583"/>
                </a:lnTo>
                <a:lnTo>
                  <a:pt x="5313489" y="4993602"/>
                </a:lnTo>
                <a:lnTo>
                  <a:pt x="5324691" y="4937010"/>
                </a:lnTo>
                <a:lnTo>
                  <a:pt x="5335473" y="4879835"/>
                </a:lnTo>
                <a:lnTo>
                  <a:pt x="5345862" y="4822075"/>
                </a:lnTo>
                <a:lnTo>
                  <a:pt x="5355831" y="4763744"/>
                </a:lnTo>
                <a:lnTo>
                  <a:pt x="5365394" y="4704867"/>
                </a:lnTo>
                <a:lnTo>
                  <a:pt x="5374525" y="4645444"/>
                </a:lnTo>
                <a:lnTo>
                  <a:pt x="5383238" y="4585487"/>
                </a:lnTo>
                <a:lnTo>
                  <a:pt x="5391531" y="4525010"/>
                </a:lnTo>
                <a:lnTo>
                  <a:pt x="5399379" y="4464024"/>
                </a:lnTo>
                <a:lnTo>
                  <a:pt x="5406783" y="4402544"/>
                </a:lnTo>
                <a:lnTo>
                  <a:pt x="5413743" y="4340580"/>
                </a:lnTo>
                <a:lnTo>
                  <a:pt x="5420258" y="4278147"/>
                </a:lnTo>
                <a:lnTo>
                  <a:pt x="5426329" y="4215257"/>
                </a:lnTo>
                <a:lnTo>
                  <a:pt x="5431929" y="4151909"/>
                </a:lnTo>
                <a:lnTo>
                  <a:pt x="5437073" y="4088142"/>
                </a:lnTo>
                <a:lnTo>
                  <a:pt x="5441747" y="4023931"/>
                </a:lnTo>
                <a:lnTo>
                  <a:pt x="5445950" y="3959326"/>
                </a:lnTo>
                <a:lnTo>
                  <a:pt x="5449671" y="3894315"/>
                </a:lnTo>
                <a:lnTo>
                  <a:pt x="5452923" y="3828910"/>
                </a:lnTo>
                <a:lnTo>
                  <a:pt x="5455678" y="3763124"/>
                </a:lnTo>
                <a:lnTo>
                  <a:pt x="5457939" y="3696982"/>
                </a:lnTo>
                <a:lnTo>
                  <a:pt x="5459717" y="3630485"/>
                </a:lnTo>
                <a:lnTo>
                  <a:pt x="5460987" y="3563658"/>
                </a:lnTo>
                <a:lnTo>
                  <a:pt x="5461749" y="3496487"/>
                </a:lnTo>
                <a:lnTo>
                  <a:pt x="5462016" y="3429000"/>
                </a:lnTo>
                <a:close/>
              </a:path>
            </a:pathLst>
          </a:custGeom>
          <a:solidFill>
            <a:srgbClr val="E9EBF7"/>
          </a:solidFill>
        </p:spPr>
        <p:txBody>
          <a:bodyPr wrap="square" lIns="0" tIns="0" rIns="0" bIns="0" rtlCol="0"/>
          <a:lstStyle/>
          <a:p>
            <a:endParaRPr sz="1050"/>
          </a:p>
        </p:txBody>
      </p:sp>
      <p:sp>
        <p:nvSpPr>
          <p:cNvPr id="9" name="object 9"/>
          <p:cNvSpPr txBox="1"/>
          <p:nvPr/>
        </p:nvSpPr>
        <p:spPr>
          <a:xfrm>
            <a:off x="467106" y="1348169"/>
            <a:ext cx="3115628" cy="217367"/>
          </a:xfrm>
          <a:prstGeom prst="rect">
            <a:avLst/>
          </a:prstGeom>
        </p:spPr>
        <p:txBody>
          <a:bodyPr vert="horz" wrap="square" lIns="0" tIns="9525" rIns="0" bIns="0" rtlCol="0">
            <a:spAutoFit/>
          </a:bodyPr>
          <a:lstStyle/>
          <a:p>
            <a:pPr marL="9525">
              <a:spcBef>
                <a:spcPts val="75"/>
              </a:spcBef>
            </a:pPr>
            <a:r>
              <a:rPr sz="1350" dirty="0">
                <a:latin typeface="Century Gothic"/>
                <a:cs typeface="Century Gothic"/>
              </a:rPr>
              <a:t>The</a:t>
            </a:r>
            <a:r>
              <a:rPr sz="1350" spc="-8" dirty="0">
                <a:latin typeface="Century Gothic"/>
                <a:cs typeface="Century Gothic"/>
              </a:rPr>
              <a:t> </a:t>
            </a:r>
            <a:r>
              <a:rPr sz="1350" dirty="0">
                <a:latin typeface="Century Gothic"/>
                <a:cs typeface="Century Gothic"/>
              </a:rPr>
              <a:t>purpose</a:t>
            </a:r>
            <a:r>
              <a:rPr sz="1350" spc="-19" dirty="0">
                <a:latin typeface="Century Gothic"/>
                <a:cs typeface="Century Gothic"/>
              </a:rPr>
              <a:t> </a:t>
            </a:r>
            <a:r>
              <a:rPr sz="1350" dirty="0">
                <a:latin typeface="Century Gothic"/>
                <a:cs typeface="Century Gothic"/>
              </a:rPr>
              <a:t>of</a:t>
            </a:r>
            <a:r>
              <a:rPr sz="1350" spc="-23" dirty="0">
                <a:latin typeface="Century Gothic"/>
                <a:cs typeface="Century Gothic"/>
              </a:rPr>
              <a:t> </a:t>
            </a:r>
            <a:r>
              <a:rPr sz="1350" dirty="0">
                <a:latin typeface="Century Gothic"/>
                <a:cs typeface="Century Gothic"/>
              </a:rPr>
              <a:t>the</a:t>
            </a:r>
            <a:r>
              <a:rPr sz="1350" spc="-8" dirty="0">
                <a:latin typeface="Century Gothic"/>
                <a:cs typeface="Century Gothic"/>
              </a:rPr>
              <a:t> </a:t>
            </a:r>
            <a:r>
              <a:rPr sz="1350" dirty="0">
                <a:latin typeface="Century Gothic"/>
                <a:cs typeface="Century Gothic"/>
              </a:rPr>
              <a:t>workshops</a:t>
            </a:r>
            <a:r>
              <a:rPr sz="1350" spc="11" dirty="0">
                <a:latin typeface="Century Gothic"/>
                <a:cs typeface="Century Gothic"/>
              </a:rPr>
              <a:t> </a:t>
            </a:r>
            <a:r>
              <a:rPr sz="1350" dirty="0">
                <a:latin typeface="Century Gothic"/>
                <a:cs typeface="Century Gothic"/>
              </a:rPr>
              <a:t>was</a:t>
            </a:r>
            <a:r>
              <a:rPr sz="1350" spc="4" dirty="0">
                <a:latin typeface="Century Gothic"/>
                <a:cs typeface="Century Gothic"/>
              </a:rPr>
              <a:t> </a:t>
            </a:r>
            <a:r>
              <a:rPr sz="1350" spc="-19" dirty="0">
                <a:latin typeface="Century Gothic"/>
                <a:cs typeface="Century Gothic"/>
              </a:rPr>
              <a:t>to:</a:t>
            </a:r>
            <a:endParaRPr sz="1350">
              <a:latin typeface="Century Gothic"/>
              <a:cs typeface="Century Gothic"/>
            </a:endParaRPr>
          </a:p>
        </p:txBody>
      </p:sp>
      <p:sp>
        <p:nvSpPr>
          <p:cNvPr id="10" name="object 10"/>
          <p:cNvSpPr txBox="1"/>
          <p:nvPr/>
        </p:nvSpPr>
        <p:spPr>
          <a:xfrm>
            <a:off x="467106" y="1759648"/>
            <a:ext cx="2905125" cy="217367"/>
          </a:xfrm>
          <a:prstGeom prst="rect">
            <a:avLst/>
          </a:prstGeom>
        </p:spPr>
        <p:txBody>
          <a:bodyPr vert="horz" wrap="square" lIns="0" tIns="9525" rIns="0" bIns="0" rtlCol="0">
            <a:spAutoFit/>
          </a:bodyPr>
          <a:lstStyle/>
          <a:p>
            <a:pPr marL="9525">
              <a:spcBef>
                <a:spcPts val="75"/>
              </a:spcBef>
            </a:pPr>
            <a:r>
              <a:rPr sz="1350" dirty="0">
                <a:latin typeface="Century Gothic"/>
                <a:cs typeface="Century Gothic"/>
              </a:rPr>
              <a:t>Reduce</a:t>
            </a:r>
            <a:r>
              <a:rPr sz="1350" spc="4" dirty="0">
                <a:latin typeface="Century Gothic"/>
                <a:cs typeface="Century Gothic"/>
              </a:rPr>
              <a:t> </a:t>
            </a:r>
            <a:r>
              <a:rPr sz="1350" dirty="0">
                <a:latin typeface="Century Gothic"/>
                <a:cs typeface="Century Gothic"/>
              </a:rPr>
              <a:t>over-reliance</a:t>
            </a:r>
            <a:r>
              <a:rPr sz="1350" spc="-23" dirty="0">
                <a:latin typeface="Century Gothic"/>
                <a:cs typeface="Century Gothic"/>
              </a:rPr>
              <a:t> </a:t>
            </a:r>
            <a:r>
              <a:rPr sz="1350" dirty="0">
                <a:latin typeface="Century Gothic"/>
                <a:cs typeface="Century Gothic"/>
              </a:rPr>
              <a:t>on</a:t>
            </a:r>
            <a:r>
              <a:rPr sz="1350" spc="-8" dirty="0">
                <a:latin typeface="Century Gothic"/>
                <a:cs typeface="Century Gothic"/>
              </a:rPr>
              <a:t> meetings</a:t>
            </a:r>
            <a:endParaRPr sz="1350">
              <a:latin typeface="Century Gothic"/>
              <a:cs typeface="Century Gothic"/>
            </a:endParaRPr>
          </a:p>
        </p:txBody>
      </p:sp>
      <p:sp>
        <p:nvSpPr>
          <p:cNvPr id="11" name="object 11"/>
          <p:cNvSpPr txBox="1"/>
          <p:nvPr/>
        </p:nvSpPr>
        <p:spPr>
          <a:xfrm>
            <a:off x="467106" y="2170900"/>
            <a:ext cx="2811303" cy="217367"/>
          </a:xfrm>
          <a:prstGeom prst="rect">
            <a:avLst/>
          </a:prstGeom>
        </p:spPr>
        <p:txBody>
          <a:bodyPr vert="horz" wrap="square" lIns="0" tIns="9525" rIns="0" bIns="0" rtlCol="0">
            <a:spAutoFit/>
          </a:bodyPr>
          <a:lstStyle/>
          <a:p>
            <a:pPr marL="9525">
              <a:spcBef>
                <a:spcPts val="75"/>
              </a:spcBef>
            </a:pPr>
            <a:r>
              <a:rPr sz="1350" dirty="0">
                <a:latin typeface="Century Gothic"/>
                <a:cs typeface="Century Gothic"/>
              </a:rPr>
              <a:t>Introduce</a:t>
            </a:r>
            <a:r>
              <a:rPr sz="1350" spc="-19" dirty="0">
                <a:latin typeface="Century Gothic"/>
                <a:cs typeface="Century Gothic"/>
              </a:rPr>
              <a:t> </a:t>
            </a:r>
            <a:r>
              <a:rPr sz="1350" dirty="0">
                <a:latin typeface="Century Gothic"/>
                <a:cs typeface="Century Gothic"/>
              </a:rPr>
              <a:t>when</a:t>
            </a:r>
            <a:r>
              <a:rPr sz="1350" spc="26" dirty="0">
                <a:latin typeface="Century Gothic"/>
                <a:cs typeface="Century Gothic"/>
              </a:rPr>
              <a:t> </a:t>
            </a:r>
            <a:r>
              <a:rPr sz="1350" dirty="0">
                <a:latin typeface="Century Gothic"/>
                <a:cs typeface="Century Gothic"/>
              </a:rPr>
              <a:t>to</a:t>
            </a:r>
            <a:r>
              <a:rPr sz="1350" spc="-8" dirty="0">
                <a:latin typeface="Century Gothic"/>
                <a:cs typeface="Century Gothic"/>
              </a:rPr>
              <a:t> </a:t>
            </a:r>
            <a:r>
              <a:rPr sz="1350" dirty="0">
                <a:latin typeface="Century Gothic"/>
                <a:cs typeface="Century Gothic"/>
              </a:rPr>
              <a:t>call</a:t>
            </a:r>
            <a:r>
              <a:rPr sz="1350" spc="-26" dirty="0">
                <a:latin typeface="Century Gothic"/>
                <a:cs typeface="Century Gothic"/>
              </a:rPr>
              <a:t> </a:t>
            </a:r>
            <a:r>
              <a:rPr sz="1350" dirty="0">
                <a:latin typeface="Century Gothic"/>
                <a:cs typeface="Century Gothic"/>
              </a:rPr>
              <a:t>a</a:t>
            </a:r>
            <a:r>
              <a:rPr sz="1350" spc="-23" dirty="0">
                <a:latin typeface="Century Gothic"/>
                <a:cs typeface="Century Gothic"/>
              </a:rPr>
              <a:t> </a:t>
            </a:r>
            <a:r>
              <a:rPr sz="1350" spc="-8" dirty="0">
                <a:latin typeface="Century Gothic"/>
                <a:cs typeface="Century Gothic"/>
              </a:rPr>
              <a:t>meeting</a:t>
            </a:r>
            <a:endParaRPr sz="1350">
              <a:latin typeface="Century Gothic"/>
              <a:cs typeface="Century Gothic"/>
            </a:endParaRPr>
          </a:p>
        </p:txBody>
      </p:sp>
      <p:sp>
        <p:nvSpPr>
          <p:cNvPr id="12" name="object 12"/>
          <p:cNvSpPr txBox="1"/>
          <p:nvPr/>
        </p:nvSpPr>
        <p:spPr>
          <a:xfrm>
            <a:off x="467107" y="2582799"/>
            <a:ext cx="2067401" cy="217367"/>
          </a:xfrm>
          <a:prstGeom prst="rect">
            <a:avLst/>
          </a:prstGeom>
        </p:spPr>
        <p:txBody>
          <a:bodyPr vert="horz" wrap="square" lIns="0" tIns="9525" rIns="0" bIns="0" rtlCol="0">
            <a:spAutoFit/>
          </a:bodyPr>
          <a:lstStyle/>
          <a:p>
            <a:pPr marL="9525">
              <a:spcBef>
                <a:spcPts val="75"/>
              </a:spcBef>
            </a:pPr>
            <a:r>
              <a:rPr sz="1350" dirty="0">
                <a:latin typeface="Century Gothic"/>
                <a:cs typeface="Century Gothic"/>
              </a:rPr>
              <a:t>Reduce</a:t>
            </a:r>
            <a:r>
              <a:rPr sz="1350" spc="4" dirty="0">
                <a:latin typeface="Century Gothic"/>
                <a:cs typeface="Century Gothic"/>
              </a:rPr>
              <a:t> </a:t>
            </a:r>
            <a:r>
              <a:rPr sz="1350" dirty="0">
                <a:latin typeface="Century Gothic"/>
                <a:cs typeface="Century Gothic"/>
              </a:rPr>
              <a:t>meeting</a:t>
            </a:r>
            <a:r>
              <a:rPr sz="1350" spc="4" dirty="0">
                <a:latin typeface="Century Gothic"/>
                <a:cs typeface="Century Gothic"/>
              </a:rPr>
              <a:t> </a:t>
            </a:r>
            <a:r>
              <a:rPr sz="1350" spc="-8" dirty="0">
                <a:latin typeface="Century Gothic"/>
                <a:cs typeface="Century Gothic"/>
              </a:rPr>
              <a:t>fatigue</a:t>
            </a:r>
            <a:endParaRPr sz="1350">
              <a:latin typeface="Century Gothic"/>
              <a:cs typeface="Century Gothic"/>
            </a:endParaRPr>
          </a:p>
        </p:txBody>
      </p:sp>
      <p:sp>
        <p:nvSpPr>
          <p:cNvPr id="13" name="object 13"/>
          <p:cNvSpPr txBox="1"/>
          <p:nvPr/>
        </p:nvSpPr>
        <p:spPr>
          <a:xfrm>
            <a:off x="467106" y="2994279"/>
            <a:ext cx="1359694" cy="217367"/>
          </a:xfrm>
          <a:prstGeom prst="rect">
            <a:avLst/>
          </a:prstGeom>
        </p:spPr>
        <p:txBody>
          <a:bodyPr vert="horz" wrap="square" lIns="0" tIns="9525" rIns="0" bIns="0" rtlCol="0">
            <a:spAutoFit/>
          </a:bodyPr>
          <a:lstStyle/>
          <a:p>
            <a:pPr marL="9525">
              <a:spcBef>
                <a:spcPts val="75"/>
              </a:spcBef>
            </a:pPr>
            <a:r>
              <a:rPr sz="1350" dirty="0">
                <a:latin typeface="Century Gothic"/>
                <a:cs typeface="Century Gothic"/>
              </a:rPr>
              <a:t>Video</a:t>
            </a:r>
            <a:r>
              <a:rPr sz="1350" spc="-4" dirty="0">
                <a:latin typeface="Century Gothic"/>
                <a:cs typeface="Century Gothic"/>
              </a:rPr>
              <a:t> </a:t>
            </a:r>
            <a:r>
              <a:rPr sz="1350" dirty="0">
                <a:latin typeface="Century Gothic"/>
                <a:cs typeface="Century Gothic"/>
              </a:rPr>
              <a:t>on or </a:t>
            </a:r>
            <a:r>
              <a:rPr sz="1350" spc="-15" dirty="0">
                <a:latin typeface="Century Gothic"/>
                <a:cs typeface="Century Gothic"/>
              </a:rPr>
              <a:t>off?</a:t>
            </a:r>
            <a:endParaRPr sz="1350">
              <a:latin typeface="Century Gothic"/>
              <a:cs typeface="Century Gothic"/>
            </a:endParaRPr>
          </a:p>
        </p:txBody>
      </p:sp>
      <p:grpSp>
        <p:nvGrpSpPr>
          <p:cNvPr id="14" name="object 14"/>
          <p:cNvGrpSpPr/>
          <p:nvPr/>
        </p:nvGrpSpPr>
        <p:grpSpPr>
          <a:xfrm>
            <a:off x="182880" y="-8952"/>
            <a:ext cx="8971598" cy="3225641"/>
            <a:chOff x="243840" y="-11937"/>
            <a:chExt cx="11962130" cy="4300855"/>
          </a:xfrm>
        </p:grpSpPr>
        <p:pic>
          <p:nvPicPr>
            <p:cNvPr id="15" name="object 15"/>
            <p:cNvPicPr/>
            <p:nvPr/>
          </p:nvPicPr>
          <p:blipFill>
            <a:blip r:embed="rId2" cstate="print"/>
            <a:stretch>
              <a:fillRect/>
            </a:stretch>
          </p:blipFill>
          <p:spPr>
            <a:xfrm>
              <a:off x="243840" y="2383535"/>
              <a:ext cx="304800" cy="304800"/>
            </a:xfrm>
            <a:prstGeom prst="rect">
              <a:avLst/>
            </a:prstGeom>
          </p:spPr>
        </p:pic>
        <p:pic>
          <p:nvPicPr>
            <p:cNvPr id="16" name="object 16"/>
            <p:cNvPicPr/>
            <p:nvPr/>
          </p:nvPicPr>
          <p:blipFill>
            <a:blip r:embed="rId2" cstate="print"/>
            <a:stretch>
              <a:fillRect/>
            </a:stretch>
          </p:blipFill>
          <p:spPr>
            <a:xfrm>
              <a:off x="243840" y="2883407"/>
              <a:ext cx="304800" cy="304800"/>
            </a:xfrm>
            <a:prstGeom prst="rect">
              <a:avLst/>
            </a:prstGeom>
          </p:spPr>
        </p:pic>
        <p:pic>
          <p:nvPicPr>
            <p:cNvPr id="17" name="object 17"/>
            <p:cNvPicPr/>
            <p:nvPr/>
          </p:nvPicPr>
          <p:blipFill>
            <a:blip r:embed="rId2" cstate="print"/>
            <a:stretch>
              <a:fillRect/>
            </a:stretch>
          </p:blipFill>
          <p:spPr>
            <a:xfrm>
              <a:off x="243840" y="3473196"/>
              <a:ext cx="304800" cy="304799"/>
            </a:xfrm>
            <a:prstGeom prst="rect">
              <a:avLst/>
            </a:prstGeom>
          </p:spPr>
        </p:pic>
        <p:pic>
          <p:nvPicPr>
            <p:cNvPr id="18" name="object 18"/>
            <p:cNvPicPr/>
            <p:nvPr/>
          </p:nvPicPr>
          <p:blipFill>
            <a:blip r:embed="rId2" cstate="print"/>
            <a:stretch>
              <a:fillRect/>
            </a:stretch>
          </p:blipFill>
          <p:spPr>
            <a:xfrm>
              <a:off x="243840" y="3983735"/>
              <a:ext cx="304800" cy="304800"/>
            </a:xfrm>
            <a:prstGeom prst="rect">
              <a:avLst/>
            </a:prstGeom>
          </p:spPr>
        </p:pic>
        <p:sp>
          <p:nvSpPr>
            <p:cNvPr id="19" name="object 19"/>
            <p:cNvSpPr/>
            <p:nvPr/>
          </p:nvSpPr>
          <p:spPr>
            <a:xfrm>
              <a:off x="544830" y="762"/>
              <a:ext cx="11648440" cy="536575"/>
            </a:xfrm>
            <a:custGeom>
              <a:avLst/>
              <a:gdLst/>
              <a:ahLst/>
              <a:cxnLst/>
              <a:rect l="l" t="t" r="r" b="b"/>
              <a:pathLst>
                <a:path w="11648440" h="536575">
                  <a:moveTo>
                    <a:pt x="11647932" y="0"/>
                  </a:moveTo>
                  <a:lnTo>
                    <a:pt x="0" y="0"/>
                  </a:lnTo>
                  <a:lnTo>
                    <a:pt x="0" y="536447"/>
                  </a:lnTo>
                  <a:lnTo>
                    <a:pt x="11647932" y="536447"/>
                  </a:lnTo>
                  <a:lnTo>
                    <a:pt x="11647932" y="0"/>
                  </a:lnTo>
                  <a:close/>
                </a:path>
              </a:pathLst>
            </a:custGeom>
            <a:solidFill>
              <a:srgbClr val="6171C9"/>
            </a:solidFill>
          </p:spPr>
          <p:txBody>
            <a:bodyPr wrap="square" lIns="0" tIns="0" rIns="0" bIns="0" rtlCol="0"/>
            <a:lstStyle/>
            <a:p>
              <a:endParaRPr sz="1050"/>
            </a:p>
          </p:txBody>
        </p:sp>
        <p:sp>
          <p:nvSpPr>
            <p:cNvPr id="20" name="object 20"/>
            <p:cNvSpPr/>
            <p:nvPr/>
          </p:nvSpPr>
          <p:spPr>
            <a:xfrm>
              <a:off x="544830" y="762"/>
              <a:ext cx="11648440" cy="536575"/>
            </a:xfrm>
            <a:custGeom>
              <a:avLst/>
              <a:gdLst/>
              <a:ahLst/>
              <a:cxnLst/>
              <a:rect l="l" t="t" r="r" b="b"/>
              <a:pathLst>
                <a:path w="11648440" h="536575">
                  <a:moveTo>
                    <a:pt x="0" y="536447"/>
                  </a:moveTo>
                  <a:lnTo>
                    <a:pt x="11647932" y="536447"/>
                  </a:lnTo>
                  <a:lnTo>
                    <a:pt x="11647932" y="0"/>
                  </a:lnTo>
                  <a:lnTo>
                    <a:pt x="0" y="0"/>
                  </a:lnTo>
                  <a:lnTo>
                    <a:pt x="0" y="536447"/>
                  </a:lnTo>
                  <a:close/>
                </a:path>
              </a:pathLst>
            </a:custGeom>
            <a:ln w="25400">
              <a:solidFill>
                <a:srgbClr val="242C53"/>
              </a:solidFill>
            </a:ln>
          </p:spPr>
          <p:txBody>
            <a:bodyPr wrap="square" lIns="0" tIns="0" rIns="0" bIns="0" rtlCol="0"/>
            <a:lstStyle/>
            <a:p>
              <a:endParaRPr sz="1050"/>
            </a:p>
          </p:txBody>
        </p:sp>
      </p:grpSp>
      <p:sp>
        <p:nvSpPr>
          <p:cNvPr id="21" name="object 21"/>
          <p:cNvSpPr txBox="1">
            <a:spLocks noGrp="1"/>
          </p:cNvSpPr>
          <p:nvPr>
            <p:ph type="title"/>
          </p:nvPr>
        </p:nvSpPr>
        <p:spPr>
          <a:xfrm>
            <a:off x="342900" y="243681"/>
            <a:ext cx="2378475" cy="576440"/>
          </a:xfrm>
          <a:prstGeom prst="rect">
            <a:avLst/>
          </a:prstGeom>
        </p:spPr>
        <p:txBody>
          <a:bodyPr spcFirstLastPara="1" vert="horz" wrap="square" lIns="0" tIns="9525" rIns="0" bIns="0" rtlCol="0" anchor="ctr" anchorCtr="0">
            <a:spAutoFit/>
          </a:bodyPr>
          <a:lstStyle/>
          <a:p>
            <a:pPr marL="176213">
              <a:lnSpc>
                <a:spcPct val="100000"/>
              </a:lnSpc>
              <a:spcBef>
                <a:spcPts val="75"/>
              </a:spcBef>
            </a:pPr>
            <a:r>
              <a:rPr dirty="0"/>
              <a:t>Meeting</a:t>
            </a:r>
            <a:r>
              <a:rPr spc="-30" dirty="0"/>
              <a:t> </a:t>
            </a:r>
            <a:r>
              <a:rPr dirty="0"/>
              <a:t>Culture</a:t>
            </a:r>
            <a:r>
              <a:rPr spc="-23" dirty="0"/>
              <a:t> </a:t>
            </a:r>
            <a:r>
              <a:rPr spc="-8" dirty="0"/>
              <a:t>Workshops</a:t>
            </a:r>
          </a:p>
        </p:txBody>
      </p:sp>
      <p:grpSp>
        <p:nvGrpSpPr>
          <p:cNvPr id="22" name="object 22"/>
          <p:cNvGrpSpPr/>
          <p:nvPr/>
        </p:nvGrpSpPr>
        <p:grpSpPr>
          <a:xfrm>
            <a:off x="-9525" y="-9525"/>
            <a:ext cx="558165" cy="543401"/>
            <a:chOff x="-12700" y="-12700"/>
            <a:chExt cx="744220" cy="724535"/>
          </a:xfrm>
        </p:grpSpPr>
        <p:sp>
          <p:nvSpPr>
            <p:cNvPr id="23" name="object 23"/>
            <p:cNvSpPr/>
            <p:nvPr/>
          </p:nvSpPr>
          <p:spPr>
            <a:xfrm>
              <a:off x="0" y="0"/>
              <a:ext cx="718820" cy="699135"/>
            </a:xfrm>
            <a:custGeom>
              <a:avLst/>
              <a:gdLst/>
              <a:ahLst/>
              <a:cxnLst/>
              <a:rect l="l" t="t" r="r" b="b"/>
              <a:pathLst>
                <a:path w="718820" h="699135">
                  <a:moveTo>
                    <a:pt x="661809" y="0"/>
                  </a:moveTo>
                  <a:lnTo>
                    <a:pt x="0" y="0"/>
                  </a:lnTo>
                  <a:lnTo>
                    <a:pt x="0" y="630896"/>
                  </a:lnTo>
                  <a:lnTo>
                    <a:pt x="59055" y="661505"/>
                  </a:lnTo>
                  <a:lnTo>
                    <a:pt x="102671" y="677444"/>
                  </a:lnTo>
                  <a:lnTo>
                    <a:pt x="148166" y="689124"/>
                  </a:lnTo>
                  <a:lnTo>
                    <a:pt x="195302" y="696306"/>
                  </a:lnTo>
                  <a:lnTo>
                    <a:pt x="243840" y="698753"/>
                  </a:lnTo>
                  <a:lnTo>
                    <a:pt x="292377" y="696306"/>
                  </a:lnTo>
                  <a:lnTo>
                    <a:pt x="339512" y="689124"/>
                  </a:lnTo>
                  <a:lnTo>
                    <a:pt x="385007" y="677444"/>
                  </a:lnTo>
                  <a:lnTo>
                    <a:pt x="428622" y="661505"/>
                  </a:lnTo>
                  <a:lnTo>
                    <a:pt x="470120" y="641545"/>
                  </a:lnTo>
                  <a:lnTo>
                    <a:pt x="509261" y="617804"/>
                  </a:lnTo>
                  <a:lnTo>
                    <a:pt x="545807" y="590518"/>
                  </a:lnTo>
                  <a:lnTo>
                    <a:pt x="579520" y="559927"/>
                  </a:lnTo>
                  <a:lnTo>
                    <a:pt x="610160" y="526268"/>
                  </a:lnTo>
                  <a:lnTo>
                    <a:pt x="637488" y="489780"/>
                  </a:lnTo>
                  <a:lnTo>
                    <a:pt x="661268" y="450702"/>
                  </a:lnTo>
                  <a:lnTo>
                    <a:pt x="681258" y="409271"/>
                  </a:lnTo>
                  <a:lnTo>
                    <a:pt x="697222" y="365726"/>
                  </a:lnTo>
                  <a:lnTo>
                    <a:pt x="708921" y="320305"/>
                  </a:lnTo>
                  <a:lnTo>
                    <a:pt x="716114" y="273247"/>
                  </a:lnTo>
                  <a:lnTo>
                    <a:pt x="718566" y="224790"/>
                  </a:lnTo>
                  <a:lnTo>
                    <a:pt x="716114" y="176332"/>
                  </a:lnTo>
                  <a:lnTo>
                    <a:pt x="708921" y="129274"/>
                  </a:lnTo>
                  <a:lnTo>
                    <a:pt x="697222" y="83853"/>
                  </a:lnTo>
                  <a:lnTo>
                    <a:pt x="681258" y="40308"/>
                  </a:lnTo>
                  <a:lnTo>
                    <a:pt x="661809" y="0"/>
                  </a:lnTo>
                  <a:close/>
                </a:path>
              </a:pathLst>
            </a:custGeom>
            <a:solidFill>
              <a:srgbClr val="6171C9"/>
            </a:solidFill>
          </p:spPr>
          <p:txBody>
            <a:bodyPr wrap="square" lIns="0" tIns="0" rIns="0" bIns="0" rtlCol="0"/>
            <a:lstStyle/>
            <a:p>
              <a:endParaRPr sz="1050"/>
            </a:p>
          </p:txBody>
        </p:sp>
        <p:sp>
          <p:nvSpPr>
            <p:cNvPr id="24" name="object 24"/>
            <p:cNvSpPr/>
            <p:nvPr/>
          </p:nvSpPr>
          <p:spPr>
            <a:xfrm>
              <a:off x="0" y="0"/>
              <a:ext cx="718820" cy="699135"/>
            </a:xfrm>
            <a:custGeom>
              <a:avLst/>
              <a:gdLst/>
              <a:ahLst/>
              <a:cxnLst/>
              <a:rect l="l" t="t" r="r" b="b"/>
              <a:pathLst>
                <a:path w="718820" h="699135">
                  <a:moveTo>
                    <a:pt x="661809" y="0"/>
                  </a:moveTo>
                  <a:lnTo>
                    <a:pt x="681258" y="40308"/>
                  </a:lnTo>
                  <a:lnTo>
                    <a:pt x="697222" y="83853"/>
                  </a:lnTo>
                  <a:lnTo>
                    <a:pt x="708921" y="129274"/>
                  </a:lnTo>
                  <a:lnTo>
                    <a:pt x="716114" y="176332"/>
                  </a:lnTo>
                  <a:lnTo>
                    <a:pt x="718566" y="224790"/>
                  </a:lnTo>
                  <a:lnTo>
                    <a:pt x="716114" y="273247"/>
                  </a:lnTo>
                  <a:lnTo>
                    <a:pt x="708921" y="320305"/>
                  </a:lnTo>
                  <a:lnTo>
                    <a:pt x="697222" y="365726"/>
                  </a:lnTo>
                  <a:lnTo>
                    <a:pt x="681258" y="409271"/>
                  </a:lnTo>
                  <a:lnTo>
                    <a:pt x="661268" y="450702"/>
                  </a:lnTo>
                  <a:lnTo>
                    <a:pt x="637488" y="489780"/>
                  </a:lnTo>
                  <a:lnTo>
                    <a:pt x="610160" y="526268"/>
                  </a:lnTo>
                  <a:lnTo>
                    <a:pt x="579520" y="559927"/>
                  </a:lnTo>
                  <a:lnTo>
                    <a:pt x="545807" y="590518"/>
                  </a:lnTo>
                  <a:lnTo>
                    <a:pt x="509261" y="617804"/>
                  </a:lnTo>
                  <a:lnTo>
                    <a:pt x="470120" y="641545"/>
                  </a:lnTo>
                  <a:lnTo>
                    <a:pt x="428622" y="661505"/>
                  </a:lnTo>
                  <a:lnTo>
                    <a:pt x="385007" y="677444"/>
                  </a:lnTo>
                  <a:lnTo>
                    <a:pt x="339512" y="689124"/>
                  </a:lnTo>
                  <a:lnTo>
                    <a:pt x="292377" y="696306"/>
                  </a:lnTo>
                  <a:lnTo>
                    <a:pt x="243840" y="698753"/>
                  </a:lnTo>
                  <a:lnTo>
                    <a:pt x="195302" y="696306"/>
                  </a:lnTo>
                  <a:lnTo>
                    <a:pt x="148166" y="689124"/>
                  </a:lnTo>
                  <a:lnTo>
                    <a:pt x="102671" y="677444"/>
                  </a:lnTo>
                  <a:lnTo>
                    <a:pt x="59055" y="661505"/>
                  </a:lnTo>
                  <a:lnTo>
                    <a:pt x="17557" y="641545"/>
                  </a:lnTo>
                  <a:lnTo>
                    <a:pt x="0" y="630896"/>
                  </a:lnTo>
                </a:path>
              </a:pathLst>
            </a:custGeom>
            <a:ln w="25400">
              <a:solidFill>
                <a:srgbClr val="242C53"/>
              </a:solidFill>
            </a:ln>
          </p:spPr>
          <p:txBody>
            <a:bodyPr wrap="square" lIns="0" tIns="0" rIns="0" bIns="0" rtlCol="0"/>
            <a:lstStyle/>
            <a:p>
              <a:endParaRPr sz="1050"/>
            </a:p>
          </p:txBody>
        </p:sp>
      </p:grpSp>
      <p:sp>
        <p:nvSpPr>
          <p:cNvPr id="25" name="object 25"/>
          <p:cNvSpPr txBox="1"/>
          <p:nvPr/>
        </p:nvSpPr>
        <p:spPr>
          <a:xfrm>
            <a:off x="124892" y="51054"/>
            <a:ext cx="114776" cy="217367"/>
          </a:xfrm>
          <a:prstGeom prst="rect">
            <a:avLst/>
          </a:prstGeom>
        </p:spPr>
        <p:txBody>
          <a:bodyPr vert="horz" wrap="square" lIns="0" tIns="9525" rIns="0" bIns="0" rtlCol="0">
            <a:spAutoFit/>
          </a:bodyPr>
          <a:lstStyle/>
          <a:p>
            <a:pPr marL="9525">
              <a:spcBef>
                <a:spcPts val="75"/>
              </a:spcBef>
            </a:pPr>
            <a:r>
              <a:rPr sz="1350" spc="-4" dirty="0">
                <a:solidFill>
                  <a:srgbClr val="FFFFFF"/>
                </a:solidFill>
              </a:rPr>
              <a:t>3</a:t>
            </a:r>
            <a:endParaRPr sz="13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968621" y="0"/>
            <a:ext cx="4175760" cy="5143500"/>
            <a:chOff x="6624828" y="0"/>
            <a:chExt cx="5567680" cy="6858000"/>
          </a:xfrm>
        </p:grpSpPr>
        <p:pic>
          <p:nvPicPr>
            <p:cNvPr id="3" name="object 3"/>
            <p:cNvPicPr/>
            <p:nvPr/>
          </p:nvPicPr>
          <p:blipFill>
            <a:blip r:embed="rId2" cstate="print"/>
            <a:stretch>
              <a:fillRect/>
            </a:stretch>
          </p:blipFill>
          <p:spPr>
            <a:xfrm>
              <a:off x="11567225" y="5940564"/>
              <a:ext cx="425130" cy="720755"/>
            </a:xfrm>
            <a:prstGeom prst="rect">
              <a:avLst/>
            </a:prstGeom>
          </p:spPr>
        </p:pic>
        <p:sp>
          <p:nvSpPr>
            <p:cNvPr id="4" name="object 4"/>
            <p:cNvSpPr/>
            <p:nvPr/>
          </p:nvSpPr>
          <p:spPr>
            <a:xfrm>
              <a:off x="6624828" y="3924299"/>
              <a:ext cx="5567680" cy="2933700"/>
            </a:xfrm>
            <a:custGeom>
              <a:avLst/>
              <a:gdLst/>
              <a:ahLst/>
              <a:cxnLst/>
              <a:rect l="l" t="t" r="r" b="b"/>
              <a:pathLst>
                <a:path w="5567680" h="2933700">
                  <a:moveTo>
                    <a:pt x="5567172" y="0"/>
                  </a:moveTo>
                  <a:lnTo>
                    <a:pt x="0" y="0"/>
                  </a:lnTo>
                  <a:lnTo>
                    <a:pt x="0" y="2933700"/>
                  </a:lnTo>
                  <a:lnTo>
                    <a:pt x="5567172" y="2933700"/>
                  </a:lnTo>
                  <a:lnTo>
                    <a:pt x="5567172" y="0"/>
                  </a:lnTo>
                  <a:close/>
                </a:path>
              </a:pathLst>
            </a:custGeom>
            <a:solidFill>
              <a:srgbClr val="89E7D3"/>
            </a:solidFill>
          </p:spPr>
          <p:txBody>
            <a:bodyPr wrap="square" lIns="0" tIns="0" rIns="0" bIns="0" rtlCol="0"/>
            <a:lstStyle/>
            <a:p>
              <a:endParaRPr sz="1050"/>
            </a:p>
          </p:txBody>
        </p:sp>
        <p:pic>
          <p:nvPicPr>
            <p:cNvPr id="5" name="object 5"/>
            <p:cNvPicPr/>
            <p:nvPr/>
          </p:nvPicPr>
          <p:blipFill>
            <a:blip r:embed="rId3" cstate="print"/>
            <a:stretch>
              <a:fillRect/>
            </a:stretch>
          </p:blipFill>
          <p:spPr>
            <a:xfrm>
              <a:off x="6624828" y="0"/>
              <a:ext cx="5562600" cy="4383024"/>
            </a:xfrm>
            <a:prstGeom prst="rect">
              <a:avLst/>
            </a:prstGeom>
          </p:spPr>
        </p:pic>
      </p:grpSp>
      <p:sp>
        <p:nvSpPr>
          <p:cNvPr id="6" name="object 6"/>
          <p:cNvSpPr/>
          <p:nvPr/>
        </p:nvSpPr>
        <p:spPr>
          <a:xfrm>
            <a:off x="0" y="0"/>
            <a:ext cx="1429" cy="1429"/>
          </a:xfrm>
          <a:custGeom>
            <a:avLst/>
            <a:gdLst/>
            <a:ahLst/>
            <a:cxnLst/>
            <a:rect l="l" t="t" r="r" b="b"/>
            <a:pathLst>
              <a:path w="1905" h="1905">
                <a:moveTo>
                  <a:pt x="0" y="0"/>
                </a:moveTo>
                <a:lnTo>
                  <a:pt x="1524" y="1524"/>
                </a:lnTo>
              </a:path>
              <a:path w="1905" h="1905">
                <a:moveTo>
                  <a:pt x="0" y="0"/>
                </a:moveTo>
                <a:lnTo>
                  <a:pt x="1524" y="1524"/>
                </a:lnTo>
              </a:path>
              <a:path w="1905" h="1905">
                <a:moveTo>
                  <a:pt x="0" y="0"/>
                </a:moveTo>
                <a:lnTo>
                  <a:pt x="1524" y="1524"/>
                </a:lnTo>
              </a:path>
            </a:pathLst>
          </a:custGeom>
          <a:ln w="9525">
            <a:solidFill>
              <a:srgbClr val="3464A3"/>
            </a:solidFill>
          </a:ln>
        </p:spPr>
        <p:txBody>
          <a:bodyPr wrap="square" lIns="0" tIns="0" rIns="0" bIns="0" rtlCol="0"/>
          <a:lstStyle/>
          <a:p>
            <a:endParaRPr sz="1050"/>
          </a:p>
        </p:txBody>
      </p:sp>
      <p:sp>
        <p:nvSpPr>
          <p:cNvPr id="7" name="object 7"/>
          <p:cNvSpPr txBox="1"/>
          <p:nvPr/>
        </p:nvSpPr>
        <p:spPr>
          <a:xfrm>
            <a:off x="406299" y="1322260"/>
            <a:ext cx="3251359" cy="2451664"/>
          </a:xfrm>
          <a:prstGeom prst="rect">
            <a:avLst/>
          </a:prstGeom>
        </p:spPr>
        <p:txBody>
          <a:bodyPr vert="horz" wrap="square" lIns="0" tIns="10001" rIns="0" bIns="0" rtlCol="0">
            <a:spAutoFit/>
          </a:bodyPr>
          <a:lstStyle/>
          <a:p>
            <a:pPr marL="9525">
              <a:spcBef>
                <a:spcPts val="79"/>
              </a:spcBef>
            </a:pPr>
            <a:r>
              <a:rPr sz="1050" dirty="0">
                <a:solidFill>
                  <a:srgbClr val="42424B"/>
                </a:solidFill>
                <a:latin typeface="Century Gothic"/>
                <a:cs typeface="Century Gothic"/>
              </a:rPr>
              <a:t>License</a:t>
            </a:r>
            <a:r>
              <a:rPr sz="1050" spc="-45" dirty="0">
                <a:solidFill>
                  <a:srgbClr val="42424B"/>
                </a:solidFill>
                <a:latin typeface="Century Gothic"/>
                <a:cs typeface="Century Gothic"/>
              </a:rPr>
              <a:t> </a:t>
            </a:r>
            <a:r>
              <a:rPr sz="1050" dirty="0">
                <a:solidFill>
                  <a:srgbClr val="42424B"/>
                </a:solidFill>
                <a:latin typeface="Century Gothic"/>
                <a:cs typeface="Century Gothic"/>
              </a:rPr>
              <a:t>specific</a:t>
            </a:r>
            <a:r>
              <a:rPr sz="1050" spc="-53" dirty="0">
                <a:solidFill>
                  <a:srgbClr val="42424B"/>
                </a:solidFill>
                <a:latin typeface="Century Gothic"/>
                <a:cs typeface="Century Gothic"/>
              </a:rPr>
              <a:t> </a:t>
            </a:r>
            <a:r>
              <a:rPr sz="1050" dirty="0">
                <a:solidFill>
                  <a:srgbClr val="42424B"/>
                </a:solidFill>
                <a:latin typeface="Century Gothic"/>
                <a:cs typeface="Century Gothic"/>
              </a:rPr>
              <a:t>modules</a:t>
            </a:r>
            <a:r>
              <a:rPr sz="1050" spc="-45" dirty="0">
                <a:solidFill>
                  <a:srgbClr val="42424B"/>
                </a:solidFill>
                <a:latin typeface="Century Gothic"/>
                <a:cs typeface="Century Gothic"/>
              </a:rPr>
              <a:t> </a:t>
            </a:r>
            <a:r>
              <a:rPr sz="1050" spc="-8" dirty="0">
                <a:solidFill>
                  <a:srgbClr val="42424B"/>
                </a:solidFill>
                <a:latin typeface="Century Gothic"/>
                <a:cs typeface="Century Gothic"/>
              </a:rPr>
              <a:t>which:</a:t>
            </a:r>
            <a:endParaRPr sz="1050">
              <a:latin typeface="Century Gothic"/>
              <a:cs typeface="Century Gothic"/>
            </a:endParaRPr>
          </a:p>
          <a:p>
            <a:pPr marL="266224" indent="-256699">
              <a:spcBef>
                <a:spcPts val="764"/>
              </a:spcBef>
              <a:buAutoNum type="arabicParenR"/>
              <a:tabLst>
                <a:tab pos="266224" algn="l"/>
              </a:tabLst>
            </a:pPr>
            <a:r>
              <a:rPr sz="1050" dirty="0">
                <a:solidFill>
                  <a:srgbClr val="42424B"/>
                </a:solidFill>
                <a:latin typeface="Century Gothic"/>
                <a:cs typeface="Century Gothic"/>
              </a:rPr>
              <a:t>Gain</a:t>
            </a:r>
            <a:r>
              <a:rPr sz="1050" spc="-38" dirty="0">
                <a:solidFill>
                  <a:srgbClr val="42424B"/>
                </a:solidFill>
                <a:latin typeface="Century Gothic"/>
                <a:cs typeface="Century Gothic"/>
              </a:rPr>
              <a:t> </a:t>
            </a:r>
            <a:r>
              <a:rPr sz="1050" dirty="0">
                <a:solidFill>
                  <a:srgbClr val="42424B"/>
                </a:solidFill>
                <a:latin typeface="Century Gothic"/>
                <a:cs typeface="Century Gothic"/>
              </a:rPr>
              <a:t>time</a:t>
            </a:r>
            <a:r>
              <a:rPr sz="1050" spc="-23" dirty="0">
                <a:solidFill>
                  <a:srgbClr val="42424B"/>
                </a:solidFill>
                <a:latin typeface="Century Gothic"/>
                <a:cs typeface="Century Gothic"/>
              </a:rPr>
              <a:t> </a:t>
            </a:r>
            <a:r>
              <a:rPr sz="1050" dirty="0">
                <a:solidFill>
                  <a:srgbClr val="42424B"/>
                </a:solidFill>
                <a:latin typeface="Century Gothic"/>
                <a:cs typeface="Century Gothic"/>
              </a:rPr>
              <a:t>by</a:t>
            </a:r>
            <a:r>
              <a:rPr sz="1050" spc="-19" dirty="0">
                <a:solidFill>
                  <a:srgbClr val="42424B"/>
                </a:solidFill>
                <a:latin typeface="Century Gothic"/>
                <a:cs typeface="Century Gothic"/>
              </a:rPr>
              <a:t> </a:t>
            </a:r>
            <a:r>
              <a:rPr sz="1050" dirty="0">
                <a:solidFill>
                  <a:srgbClr val="42424B"/>
                </a:solidFill>
                <a:latin typeface="Century Gothic"/>
                <a:cs typeface="Century Gothic"/>
              </a:rPr>
              <a:t>reducing</a:t>
            </a:r>
            <a:r>
              <a:rPr sz="1050" spc="-41" dirty="0">
                <a:solidFill>
                  <a:srgbClr val="42424B"/>
                </a:solidFill>
                <a:latin typeface="Century Gothic"/>
                <a:cs typeface="Century Gothic"/>
              </a:rPr>
              <a:t> </a:t>
            </a:r>
            <a:r>
              <a:rPr sz="1050" dirty="0">
                <a:solidFill>
                  <a:srgbClr val="42424B"/>
                </a:solidFill>
                <a:latin typeface="Century Gothic"/>
                <a:cs typeface="Century Gothic"/>
              </a:rPr>
              <a:t>over-use</a:t>
            </a:r>
            <a:r>
              <a:rPr sz="1050" spc="-34" dirty="0">
                <a:solidFill>
                  <a:srgbClr val="42424B"/>
                </a:solidFill>
                <a:latin typeface="Century Gothic"/>
                <a:cs typeface="Century Gothic"/>
              </a:rPr>
              <a:t> </a:t>
            </a:r>
            <a:r>
              <a:rPr sz="1050" dirty="0">
                <a:solidFill>
                  <a:srgbClr val="42424B"/>
                </a:solidFill>
                <a:latin typeface="Century Gothic"/>
                <a:cs typeface="Century Gothic"/>
              </a:rPr>
              <a:t>of</a:t>
            </a:r>
            <a:r>
              <a:rPr sz="1050" spc="-11" dirty="0">
                <a:solidFill>
                  <a:srgbClr val="42424B"/>
                </a:solidFill>
                <a:latin typeface="Century Gothic"/>
                <a:cs typeface="Century Gothic"/>
              </a:rPr>
              <a:t> </a:t>
            </a:r>
            <a:r>
              <a:rPr sz="1050" spc="-8" dirty="0">
                <a:solidFill>
                  <a:srgbClr val="42424B"/>
                </a:solidFill>
                <a:latin typeface="Century Gothic"/>
                <a:cs typeface="Century Gothic"/>
              </a:rPr>
              <a:t>meetings</a:t>
            </a:r>
            <a:endParaRPr sz="1050">
              <a:latin typeface="Century Gothic"/>
              <a:cs typeface="Century Gothic"/>
            </a:endParaRPr>
          </a:p>
          <a:p>
            <a:pPr marL="266224" indent="-256699">
              <a:spcBef>
                <a:spcPts val="764"/>
              </a:spcBef>
              <a:buAutoNum type="arabicParenR"/>
              <a:tabLst>
                <a:tab pos="266224" algn="l"/>
              </a:tabLst>
            </a:pPr>
            <a:r>
              <a:rPr sz="1050" dirty="0">
                <a:solidFill>
                  <a:srgbClr val="42424B"/>
                </a:solidFill>
                <a:latin typeface="Century Gothic"/>
                <a:cs typeface="Century Gothic"/>
              </a:rPr>
              <a:t>Embed</a:t>
            </a:r>
            <a:r>
              <a:rPr sz="1050" spc="-30" dirty="0">
                <a:solidFill>
                  <a:srgbClr val="42424B"/>
                </a:solidFill>
                <a:latin typeface="Century Gothic"/>
                <a:cs typeface="Century Gothic"/>
              </a:rPr>
              <a:t> </a:t>
            </a:r>
            <a:r>
              <a:rPr sz="1050" dirty="0">
                <a:solidFill>
                  <a:srgbClr val="42424B"/>
                </a:solidFill>
                <a:latin typeface="Century Gothic"/>
                <a:cs typeface="Century Gothic"/>
              </a:rPr>
              <a:t>deep</a:t>
            </a:r>
            <a:r>
              <a:rPr sz="1050" spc="-23" dirty="0">
                <a:solidFill>
                  <a:srgbClr val="42424B"/>
                </a:solidFill>
                <a:latin typeface="Century Gothic"/>
                <a:cs typeface="Century Gothic"/>
              </a:rPr>
              <a:t> </a:t>
            </a:r>
            <a:r>
              <a:rPr sz="1050" spc="-8" dirty="0">
                <a:solidFill>
                  <a:srgbClr val="42424B"/>
                </a:solidFill>
                <a:latin typeface="Century Gothic"/>
                <a:cs typeface="Century Gothic"/>
              </a:rPr>
              <a:t>focus</a:t>
            </a:r>
            <a:endParaRPr sz="1050">
              <a:latin typeface="Century Gothic"/>
              <a:cs typeface="Century Gothic"/>
            </a:endParaRPr>
          </a:p>
          <a:p>
            <a:pPr marL="266224" indent="-256699">
              <a:spcBef>
                <a:spcPts val="764"/>
              </a:spcBef>
              <a:buAutoNum type="arabicParenR"/>
              <a:tabLst>
                <a:tab pos="266224" algn="l"/>
              </a:tabLst>
            </a:pPr>
            <a:r>
              <a:rPr sz="1050" dirty="0">
                <a:solidFill>
                  <a:srgbClr val="42424B"/>
                </a:solidFill>
                <a:latin typeface="Century Gothic"/>
                <a:cs typeface="Century Gothic"/>
              </a:rPr>
              <a:t>Reduce</a:t>
            </a:r>
            <a:r>
              <a:rPr sz="1050" spc="-26" dirty="0">
                <a:solidFill>
                  <a:srgbClr val="42424B"/>
                </a:solidFill>
                <a:latin typeface="Century Gothic"/>
                <a:cs typeface="Century Gothic"/>
              </a:rPr>
              <a:t> </a:t>
            </a:r>
            <a:r>
              <a:rPr sz="1050" dirty="0">
                <a:solidFill>
                  <a:srgbClr val="42424B"/>
                </a:solidFill>
                <a:latin typeface="Century Gothic"/>
                <a:cs typeface="Century Gothic"/>
              </a:rPr>
              <a:t>digital</a:t>
            </a:r>
            <a:r>
              <a:rPr sz="1050" spc="-30" dirty="0">
                <a:solidFill>
                  <a:srgbClr val="42424B"/>
                </a:solidFill>
                <a:latin typeface="Century Gothic"/>
                <a:cs typeface="Century Gothic"/>
              </a:rPr>
              <a:t> </a:t>
            </a:r>
            <a:r>
              <a:rPr sz="1050" spc="-8" dirty="0">
                <a:solidFill>
                  <a:srgbClr val="42424B"/>
                </a:solidFill>
                <a:latin typeface="Century Gothic"/>
                <a:cs typeface="Century Gothic"/>
              </a:rPr>
              <a:t>burnout</a:t>
            </a:r>
            <a:endParaRPr sz="1050">
              <a:latin typeface="Century Gothic"/>
              <a:cs typeface="Century Gothic"/>
            </a:endParaRPr>
          </a:p>
          <a:p>
            <a:pPr marL="266224" indent="-256699">
              <a:spcBef>
                <a:spcPts val="764"/>
              </a:spcBef>
              <a:buAutoNum type="arabicParenR"/>
              <a:tabLst>
                <a:tab pos="266224" algn="l"/>
              </a:tabLst>
            </a:pPr>
            <a:r>
              <a:rPr sz="1050" dirty="0">
                <a:solidFill>
                  <a:srgbClr val="42424B"/>
                </a:solidFill>
                <a:latin typeface="Century Gothic"/>
                <a:cs typeface="Century Gothic"/>
              </a:rPr>
              <a:t>Make</a:t>
            </a:r>
            <a:r>
              <a:rPr sz="1050" spc="-23" dirty="0">
                <a:solidFill>
                  <a:srgbClr val="42424B"/>
                </a:solidFill>
                <a:latin typeface="Century Gothic"/>
                <a:cs typeface="Century Gothic"/>
              </a:rPr>
              <a:t> </a:t>
            </a:r>
            <a:r>
              <a:rPr sz="1050" dirty="0">
                <a:solidFill>
                  <a:srgbClr val="42424B"/>
                </a:solidFill>
                <a:latin typeface="Century Gothic"/>
                <a:cs typeface="Century Gothic"/>
              </a:rPr>
              <a:t>meetings</a:t>
            </a:r>
            <a:r>
              <a:rPr sz="1050" spc="-30" dirty="0">
                <a:solidFill>
                  <a:srgbClr val="42424B"/>
                </a:solidFill>
                <a:latin typeface="Century Gothic"/>
                <a:cs typeface="Century Gothic"/>
              </a:rPr>
              <a:t> </a:t>
            </a:r>
            <a:r>
              <a:rPr sz="1050" dirty="0">
                <a:solidFill>
                  <a:srgbClr val="42424B"/>
                </a:solidFill>
                <a:latin typeface="Century Gothic"/>
                <a:cs typeface="Century Gothic"/>
              </a:rPr>
              <a:t>more</a:t>
            </a:r>
            <a:r>
              <a:rPr sz="1050" spc="-11" dirty="0">
                <a:solidFill>
                  <a:srgbClr val="42424B"/>
                </a:solidFill>
                <a:latin typeface="Century Gothic"/>
                <a:cs typeface="Century Gothic"/>
              </a:rPr>
              <a:t> </a:t>
            </a:r>
            <a:r>
              <a:rPr sz="1050" spc="-8" dirty="0">
                <a:solidFill>
                  <a:srgbClr val="42424B"/>
                </a:solidFill>
                <a:latin typeface="Century Gothic"/>
                <a:cs typeface="Century Gothic"/>
              </a:rPr>
              <a:t>effective</a:t>
            </a:r>
            <a:endParaRPr sz="1050">
              <a:latin typeface="Century Gothic"/>
              <a:cs typeface="Century Gothic"/>
            </a:endParaRPr>
          </a:p>
          <a:p>
            <a:pPr marL="266224" indent="-256699">
              <a:spcBef>
                <a:spcPts val="764"/>
              </a:spcBef>
              <a:buAutoNum type="arabicParenR"/>
              <a:tabLst>
                <a:tab pos="266224" algn="l"/>
              </a:tabLst>
            </a:pPr>
            <a:r>
              <a:rPr sz="1050" dirty="0">
                <a:solidFill>
                  <a:srgbClr val="42424B"/>
                </a:solidFill>
                <a:latin typeface="Century Gothic"/>
                <a:cs typeface="Century Gothic"/>
              </a:rPr>
              <a:t>Increase</a:t>
            </a:r>
            <a:r>
              <a:rPr sz="1050" spc="-45" dirty="0">
                <a:solidFill>
                  <a:srgbClr val="42424B"/>
                </a:solidFill>
                <a:latin typeface="Century Gothic"/>
                <a:cs typeface="Century Gothic"/>
              </a:rPr>
              <a:t> </a:t>
            </a:r>
            <a:r>
              <a:rPr sz="1050" spc="-8" dirty="0">
                <a:solidFill>
                  <a:srgbClr val="42424B"/>
                </a:solidFill>
                <a:latin typeface="Century Gothic"/>
                <a:cs typeface="Century Gothic"/>
              </a:rPr>
              <a:t>belonging</a:t>
            </a:r>
            <a:r>
              <a:rPr sz="1050" spc="-38" dirty="0">
                <a:solidFill>
                  <a:srgbClr val="42424B"/>
                </a:solidFill>
                <a:latin typeface="Century Gothic"/>
                <a:cs typeface="Century Gothic"/>
              </a:rPr>
              <a:t> </a:t>
            </a:r>
            <a:r>
              <a:rPr sz="1050" dirty="0">
                <a:solidFill>
                  <a:srgbClr val="42424B"/>
                </a:solidFill>
                <a:latin typeface="Century Gothic"/>
                <a:cs typeface="Century Gothic"/>
              </a:rPr>
              <a:t>in</a:t>
            </a:r>
            <a:r>
              <a:rPr sz="1050" spc="-26" dirty="0">
                <a:solidFill>
                  <a:srgbClr val="42424B"/>
                </a:solidFill>
                <a:latin typeface="Century Gothic"/>
                <a:cs typeface="Century Gothic"/>
              </a:rPr>
              <a:t> </a:t>
            </a:r>
            <a:r>
              <a:rPr sz="1050" dirty="0">
                <a:solidFill>
                  <a:srgbClr val="42424B"/>
                </a:solidFill>
                <a:latin typeface="Century Gothic"/>
                <a:cs typeface="Century Gothic"/>
              </a:rPr>
              <a:t>digital </a:t>
            </a:r>
            <a:r>
              <a:rPr sz="1050" spc="-15" dirty="0">
                <a:solidFill>
                  <a:srgbClr val="42424B"/>
                </a:solidFill>
                <a:latin typeface="Century Gothic"/>
                <a:cs typeface="Century Gothic"/>
              </a:rPr>
              <a:t>work</a:t>
            </a:r>
            <a:endParaRPr sz="1050">
              <a:latin typeface="Century Gothic"/>
              <a:cs typeface="Century Gothic"/>
            </a:endParaRPr>
          </a:p>
          <a:p>
            <a:pPr marL="266224" indent="-256699">
              <a:spcBef>
                <a:spcPts val="769"/>
              </a:spcBef>
              <a:buAutoNum type="arabicParenR"/>
              <a:tabLst>
                <a:tab pos="266224" algn="l"/>
              </a:tabLst>
            </a:pPr>
            <a:r>
              <a:rPr sz="1050" dirty="0">
                <a:solidFill>
                  <a:srgbClr val="42424B"/>
                </a:solidFill>
                <a:latin typeface="Century Gothic"/>
                <a:cs typeface="Century Gothic"/>
              </a:rPr>
              <a:t>Manager</a:t>
            </a:r>
            <a:r>
              <a:rPr sz="1050" spc="-30" dirty="0">
                <a:solidFill>
                  <a:srgbClr val="42424B"/>
                </a:solidFill>
                <a:latin typeface="Century Gothic"/>
                <a:cs typeface="Century Gothic"/>
              </a:rPr>
              <a:t> </a:t>
            </a:r>
            <a:r>
              <a:rPr sz="1050" dirty="0">
                <a:solidFill>
                  <a:srgbClr val="42424B"/>
                </a:solidFill>
                <a:latin typeface="Century Gothic"/>
                <a:cs typeface="Century Gothic"/>
              </a:rPr>
              <a:t>modules…</a:t>
            </a:r>
            <a:r>
              <a:rPr sz="1050" spc="-38" dirty="0">
                <a:solidFill>
                  <a:srgbClr val="42424B"/>
                </a:solidFill>
                <a:latin typeface="Century Gothic"/>
                <a:cs typeface="Century Gothic"/>
              </a:rPr>
              <a:t> </a:t>
            </a:r>
            <a:r>
              <a:rPr sz="1050" dirty="0">
                <a:solidFill>
                  <a:srgbClr val="42424B"/>
                </a:solidFill>
                <a:latin typeface="Century Gothic"/>
                <a:cs typeface="Century Gothic"/>
              </a:rPr>
              <a:t>and</a:t>
            </a:r>
            <a:r>
              <a:rPr sz="1050" spc="-11" dirty="0">
                <a:solidFill>
                  <a:srgbClr val="42424B"/>
                </a:solidFill>
                <a:latin typeface="Century Gothic"/>
                <a:cs typeface="Century Gothic"/>
              </a:rPr>
              <a:t> </a:t>
            </a:r>
            <a:r>
              <a:rPr sz="1050" spc="-15" dirty="0">
                <a:solidFill>
                  <a:srgbClr val="42424B"/>
                </a:solidFill>
                <a:latin typeface="Century Gothic"/>
                <a:cs typeface="Century Gothic"/>
              </a:rPr>
              <a:t>more</a:t>
            </a:r>
            <a:endParaRPr sz="1050">
              <a:latin typeface="Century Gothic"/>
              <a:cs typeface="Century Gothic"/>
            </a:endParaRPr>
          </a:p>
          <a:p>
            <a:pPr>
              <a:lnSpc>
                <a:spcPct val="100000"/>
              </a:lnSpc>
            </a:pPr>
            <a:endParaRPr sz="1275">
              <a:latin typeface="Century Gothic"/>
              <a:cs typeface="Century Gothic"/>
            </a:endParaRPr>
          </a:p>
          <a:p>
            <a:pPr marL="9525" marR="3810">
              <a:lnSpc>
                <a:spcPct val="125000"/>
              </a:lnSpc>
              <a:spcBef>
                <a:spcPts val="911"/>
              </a:spcBef>
            </a:pPr>
            <a:r>
              <a:rPr sz="1050" dirty="0">
                <a:solidFill>
                  <a:srgbClr val="42424B"/>
                </a:solidFill>
                <a:latin typeface="Century Gothic"/>
                <a:cs typeface="Century Gothic"/>
              </a:rPr>
              <a:t>To</a:t>
            </a:r>
            <a:r>
              <a:rPr sz="1050" spc="-23" dirty="0">
                <a:solidFill>
                  <a:srgbClr val="42424B"/>
                </a:solidFill>
                <a:latin typeface="Century Gothic"/>
                <a:cs typeface="Century Gothic"/>
              </a:rPr>
              <a:t> </a:t>
            </a:r>
            <a:r>
              <a:rPr sz="1050" dirty="0">
                <a:solidFill>
                  <a:srgbClr val="42424B"/>
                </a:solidFill>
                <a:latin typeface="Century Gothic"/>
                <a:cs typeface="Century Gothic"/>
              </a:rPr>
              <a:t>find</a:t>
            </a:r>
            <a:r>
              <a:rPr sz="1050" spc="-38" dirty="0">
                <a:solidFill>
                  <a:srgbClr val="42424B"/>
                </a:solidFill>
                <a:latin typeface="Century Gothic"/>
                <a:cs typeface="Century Gothic"/>
              </a:rPr>
              <a:t> </a:t>
            </a:r>
            <a:r>
              <a:rPr sz="1050" dirty="0">
                <a:solidFill>
                  <a:srgbClr val="42424B"/>
                </a:solidFill>
                <a:latin typeface="Century Gothic"/>
                <a:cs typeface="Century Gothic"/>
              </a:rPr>
              <a:t>out</a:t>
            </a:r>
            <a:r>
              <a:rPr sz="1050" spc="-15" dirty="0">
                <a:solidFill>
                  <a:srgbClr val="42424B"/>
                </a:solidFill>
                <a:latin typeface="Century Gothic"/>
                <a:cs typeface="Century Gothic"/>
              </a:rPr>
              <a:t> </a:t>
            </a:r>
            <a:r>
              <a:rPr sz="1050" dirty="0">
                <a:solidFill>
                  <a:srgbClr val="42424B"/>
                </a:solidFill>
                <a:latin typeface="Century Gothic"/>
                <a:cs typeface="Century Gothic"/>
              </a:rPr>
              <a:t>more,</a:t>
            </a:r>
            <a:r>
              <a:rPr sz="1050" spc="-23" dirty="0">
                <a:solidFill>
                  <a:srgbClr val="42424B"/>
                </a:solidFill>
                <a:latin typeface="Century Gothic"/>
                <a:cs typeface="Century Gothic"/>
              </a:rPr>
              <a:t> </a:t>
            </a:r>
            <a:r>
              <a:rPr sz="1050" dirty="0">
                <a:solidFill>
                  <a:srgbClr val="42424B"/>
                </a:solidFill>
                <a:latin typeface="Century Gothic"/>
                <a:cs typeface="Century Gothic"/>
              </a:rPr>
              <a:t>and</a:t>
            </a:r>
            <a:r>
              <a:rPr sz="1050" spc="-8" dirty="0">
                <a:solidFill>
                  <a:srgbClr val="42424B"/>
                </a:solidFill>
                <a:latin typeface="Century Gothic"/>
                <a:cs typeface="Century Gothic"/>
              </a:rPr>
              <a:t> </a:t>
            </a:r>
            <a:r>
              <a:rPr sz="1050" dirty="0">
                <a:solidFill>
                  <a:srgbClr val="42424B"/>
                </a:solidFill>
                <a:latin typeface="Century Gothic"/>
                <a:cs typeface="Century Gothic"/>
              </a:rPr>
              <a:t>access</a:t>
            </a:r>
            <a:r>
              <a:rPr sz="1050" spc="-34" dirty="0">
                <a:solidFill>
                  <a:srgbClr val="42424B"/>
                </a:solidFill>
                <a:latin typeface="Century Gothic"/>
                <a:cs typeface="Century Gothic"/>
              </a:rPr>
              <a:t> </a:t>
            </a:r>
            <a:r>
              <a:rPr sz="1050" dirty="0">
                <a:solidFill>
                  <a:srgbClr val="42424B"/>
                </a:solidFill>
                <a:latin typeface="Century Gothic"/>
                <a:cs typeface="Century Gothic"/>
              </a:rPr>
              <a:t>a</a:t>
            </a:r>
            <a:r>
              <a:rPr sz="1050" spc="-4" dirty="0">
                <a:solidFill>
                  <a:srgbClr val="42424B"/>
                </a:solidFill>
                <a:latin typeface="Century Gothic"/>
                <a:cs typeface="Century Gothic"/>
              </a:rPr>
              <a:t> </a:t>
            </a:r>
            <a:r>
              <a:rPr sz="1050" dirty="0">
                <a:solidFill>
                  <a:srgbClr val="42424B"/>
                </a:solidFill>
                <a:latin typeface="Century Gothic"/>
                <a:cs typeface="Century Gothic"/>
              </a:rPr>
              <a:t>trial</a:t>
            </a:r>
            <a:r>
              <a:rPr sz="1050" spc="-4" dirty="0">
                <a:solidFill>
                  <a:srgbClr val="42424B"/>
                </a:solidFill>
                <a:latin typeface="Century Gothic"/>
                <a:cs typeface="Century Gothic"/>
              </a:rPr>
              <a:t> </a:t>
            </a:r>
            <a:r>
              <a:rPr sz="1050" dirty="0">
                <a:solidFill>
                  <a:srgbClr val="42424B"/>
                </a:solidFill>
                <a:latin typeface="Century Gothic"/>
                <a:cs typeface="Century Gothic"/>
              </a:rPr>
              <a:t>module,</a:t>
            </a:r>
            <a:r>
              <a:rPr sz="1050" spc="-34" dirty="0">
                <a:solidFill>
                  <a:srgbClr val="42424B"/>
                </a:solidFill>
                <a:latin typeface="Century Gothic"/>
                <a:cs typeface="Century Gothic"/>
              </a:rPr>
              <a:t> </a:t>
            </a:r>
            <a:r>
              <a:rPr sz="1050" spc="-8" dirty="0">
                <a:solidFill>
                  <a:srgbClr val="42424B"/>
                </a:solidFill>
                <a:latin typeface="Century Gothic"/>
                <a:cs typeface="Century Gothic"/>
              </a:rPr>
              <a:t>email </a:t>
            </a:r>
            <a:r>
              <a:rPr sz="1050" u="sng" spc="-8" dirty="0">
                <a:solidFill>
                  <a:srgbClr val="4192D1"/>
                </a:solidFill>
                <a:uFill>
                  <a:solidFill>
                    <a:srgbClr val="4192D1"/>
                  </a:solidFill>
                </a:uFill>
                <a:latin typeface="Century Gothic"/>
                <a:cs typeface="Century Gothic"/>
                <a:hlinkClick r:id="rId4"/>
              </a:rPr>
              <a:t>team@livemoreoffline.com</a:t>
            </a:r>
            <a:endParaRPr sz="1050">
              <a:latin typeface="Century Gothic"/>
              <a:cs typeface="Century Gothic"/>
            </a:endParaRPr>
          </a:p>
        </p:txBody>
      </p:sp>
      <p:grpSp>
        <p:nvGrpSpPr>
          <p:cNvPr id="8" name="object 8"/>
          <p:cNvGrpSpPr/>
          <p:nvPr/>
        </p:nvGrpSpPr>
        <p:grpSpPr>
          <a:xfrm>
            <a:off x="3825621" y="2343149"/>
            <a:ext cx="5314950" cy="2800350"/>
            <a:chOff x="5100828" y="3124198"/>
            <a:chExt cx="7086600" cy="3733800"/>
          </a:xfrm>
        </p:grpSpPr>
        <p:pic>
          <p:nvPicPr>
            <p:cNvPr id="9" name="object 9"/>
            <p:cNvPicPr/>
            <p:nvPr/>
          </p:nvPicPr>
          <p:blipFill>
            <a:blip r:embed="rId5" cstate="print"/>
            <a:stretch>
              <a:fillRect/>
            </a:stretch>
          </p:blipFill>
          <p:spPr>
            <a:xfrm>
              <a:off x="9604248" y="3945635"/>
              <a:ext cx="2583179" cy="1456944"/>
            </a:xfrm>
            <a:prstGeom prst="rect">
              <a:avLst/>
            </a:prstGeom>
          </p:spPr>
        </p:pic>
        <p:pic>
          <p:nvPicPr>
            <p:cNvPr id="10" name="object 10"/>
            <p:cNvPicPr/>
            <p:nvPr/>
          </p:nvPicPr>
          <p:blipFill>
            <a:blip r:embed="rId6" cstate="print"/>
            <a:stretch>
              <a:fillRect/>
            </a:stretch>
          </p:blipFill>
          <p:spPr>
            <a:xfrm>
              <a:off x="5100828" y="3124198"/>
              <a:ext cx="4703064" cy="3733798"/>
            </a:xfrm>
            <a:prstGeom prst="rect">
              <a:avLst/>
            </a:prstGeom>
          </p:spPr>
        </p:pic>
      </p:grpSp>
      <p:sp>
        <p:nvSpPr>
          <p:cNvPr id="11" name="object 11"/>
          <p:cNvSpPr txBox="1"/>
          <p:nvPr/>
        </p:nvSpPr>
        <p:spPr>
          <a:xfrm>
            <a:off x="366293" y="484022"/>
            <a:ext cx="2516505" cy="563616"/>
          </a:xfrm>
          <a:prstGeom prst="rect">
            <a:avLst/>
          </a:prstGeom>
        </p:spPr>
        <p:txBody>
          <a:bodyPr vert="horz" wrap="square" lIns="0" tIns="9525" rIns="0" bIns="0" rtlCol="0">
            <a:spAutoFit/>
          </a:bodyPr>
          <a:lstStyle/>
          <a:p>
            <a:pPr marL="9525">
              <a:spcBef>
                <a:spcPts val="75"/>
              </a:spcBef>
            </a:pPr>
            <a:r>
              <a:rPr sz="1800" dirty="0">
                <a:solidFill>
                  <a:srgbClr val="34438F"/>
                </a:solidFill>
                <a:latin typeface="Georgia"/>
                <a:cs typeface="Georgia"/>
              </a:rPr>
              <a:t>Digital</a:t>
            </a:r>
            <a:r>
              <a:rPr sz="1800" spc="-49" dirty="0">
                <a:solidFill>
                  <a:srgbClr val="34438F"/>
                </a:solidFill>
                <a:latin typeface="Georgia"/>
                <a:cs typeface="Georgia"/>
              </a:rPr>
              <a:t> </a:t>
            </a:r>
            <a:r>
              <a:rPr sz="1800" dirty="0">
                <a:solidFill>
                  <a:srgbClr val="34438F"/>
                </a:solidFill>
                <a:latin typeface="Georgia"/>
                <a:cs typeface="Georgia"/>
              </a:rPr>
              <a:t>learning</a:t>
            </a:r>
            <a:r>
              <a:rPr sz="1800" spc="-26" dirty="0">
                <a:solidFill>
                  <a:srgbClr val="34438F"/>
                </a:solidFill>
                <a:latin typeface="Georgia"/>
                <a:cs typeface="Georgia"/>
              </a:rPr>
              <a:t> </a:t>
            </a:r>
            <a:r>
              <a:rPr sz="1800" spc="-8" dirty="0">
                <a:solidFill>
                  <a:srgbClr val="34438F"/>
                </a:solidFill>
                <a:latin typeface="Georgia"/>
                <a:cs typeface="Georgia"/>
              </a:rPr>
              <a:t>provides</a:t>
            </a:r>
            <a:endParaRPr sz="1800">
              <a:latin typeface="Georgia"/>
              <a:cs typeface="Georgia"/>
            </a:endParaRPr>
          </a:p>
          <a:p>
            <a:pPr marL="9525">
              <a:spcBef>
                <a:spcPts val="4"/>
              </a:spcBef>
            </a:pPr>
            <a:r>
              <a:rPr sz="1800" dirty="0">
                <a:solidFill>
                  <a:srgbClr val="34438F"/>
                </a:solidFill>
                <a:latin typeface="Georgia"/>
                <a:cs typeface="Georgia"/>
              </a:rPr>
              <a:t>immediate</a:t>
            </a:r>
            <a:r>
              <a:rPr sz="1800" spc="-34" dirty="0">
                <a:solidFill>
                  <a:srgbClr val="34438F"/>
                </a:solidFill>
                <a:latin typeface="Georgia"/>
                <a:cs typeface="Georgia"/>
              </a:rPr>
              <a:t> </a:t>
            </a:r>
            <a:r>
              <a:rPr sz="1800" spc="-8" dirty="0">
                <a:solidFill>
                  <a:srgbClr val="34438F"/>
                </a:solidFill>
                <a:latin typeface="Georgia"/>
                <a:cs typeface="Georgia"/>
              </a:rPr>
              <a:t>support</a:t>
            </a:r>
            <a:endParaRPr sz="1800">
              <a:latin typeface="Georgia"/>
              <a:cs typeface="Georgia"/>
            </a:endParaRPr>
          </a:p>
        </p:txBody>
      </p:sp>
      <p:grpSp>
        <p:nvGrpSpPr>
          <p:cNvPr id="12" name="object 12"/>
          <p:cNvGrpSpPr/>
          <p:nvPr/>
        </p:nvGrpSpPr>
        <p:grpSpPr>
          <a:xfrm>
            <a:off x="362192" y="1155823"/>
            <a:ext cx="2061210" cy="70961"/>
            <a:chOff x="482922" y="1541097"/>
            <a:chExt cx="2748280" cy="94615"/>
          </a:xfrm>
        </p:grpSpPr>
        <p:sp>
          <p:nvSpPr>
            <p:cNvPr id="13" name="object 13"/>
            <p:cNvSpPr/>
            <p:nvPr/>
          </p:nvSpPr>
          <p:spPr>
            <a:xfrm>
              <a:off x="495477" y="1541106"/>
              <a:ext cx="2735580" cy="94615"/>
            </a:xfrm>
            <a:custGeom>
              <a:avLst/>
              <a:gdLst/>
              <a:ahLst/>
              <a:cxnLst/>
              <a:rect l="l" t="t" r="r" b="b"/>
              <a:pathLst>
                <a:path w="2735580" h="94614">
                  <a:moveTo>
                    <a:pt x="55829" y="22225"/>
                  </a:moveTo>
                  <a:lnTo>
                    <a:pt x="53009" y="21831"/>
                  </a:lnTo>
                  <a:lnTo>
                    <a:pt x="50114" y="21983"/>
                  </a:lnTo>
                  <a:lnTo>
                    <a:pt x="47371" y="22656"/>
                  </a:lnTo>
                  <a:lnTo>
                    <a:pt x="50177" y="22352"/>
                  </a:lnTo>
                  <a:lnTo>
                    <a:pt x="52997" y="22212"/>
                  </a:lnTo>
                  <a:lnTo>
                    <a:pt x="55829" y="22225"/>
                  </a:lnTo>
                  <a:close/>
                </a:path>
                <a:path w="2735580" h="94614">
                  <a:moveTo>
                    <a:pt x="76796" y="66319"/>
                  </a:moveTo>
                  <a:lnTo>
                    <a:pt x="70650" y="67360"/>
                  </a:lnTo>
                  <a:lnTo>
                    <a:pt x="73037" y="70281"/>
                  </a:lnTo>
                  <a:lnTo>
                    <a:pt x="76796" y="66319"/>
                  </a:lnTo>
                  <a:close/>
                </a:path>
                <a:path w="2735580" h="94614">
                  <a:moveTo>
                    <a:pt x="78892" y="65963"/>
                  </a:moveTo>
                  <a:lnTo>
                    <a:pt x="77749" y="65303"/>
                  </a:lnTo>
                  <a:lnTo>
                    <a:pt x="76796" y="66319"/>
                  </a:lnTo>
                  <a:lnTo>
                    <a:pt x="78892" y="65963"/>
                  </a:lnTo>
                  <a:close/>
                </a:path>
                <a:path w="2735580" h="94614">
                  <a:moveTo>
                    <a:pt x="253631" y="78092"/>
                  </a:moveTo>
                  <a:lnTo>
                    <a:pt x="253085" y="77901"/>
                  </a:lnTo>
                  <a:lnTo>
                    <a:pt x="252539" y="77685"/>
                  </a:lnTo>
                  <a:lnTo>
                    <a:pt x="252031" y="77431"/>
                  </a:lnTo>
                  <a:lnTo>
                    <a:pt x="251853" y="78181"/>
                  </a:lnTo>
                  <a:lnTo>
                    <a:pt x="252577" y="78219"/>
                  </a:lnTo>
                  <a:lnTo>
                    <a:pt x="253631" y="78092"/>
                  </a:lnTo>
                  <a:close/>
                </a:path>
                <a:path w="2735580" h="94614">
                  <a:moveTo>
                    <a:pt x="586282" y="23037"/>
                  </a:moveTo>
                  <a:lnTo>
                    <a:pt x="585216" y="22453"/>
                  </a:lnTo>
                  <a:lnTo>
                    <a:pt x="584225" y="23418"/>
                  </a:lnTo>
                  <a:lnTo>
                    <a:pt x="584542" y="23482"/>
                  </a:lnTo>
                  <a:lnTo>
                    <a:pt x="586282" y="23037"/>
                  </a:lnTo>
                  <a:close/>
                </a:path>
                <a:path w="2735580" h="94614">
                  <a:moveTo>
                    <a:pt x="632752" y="62636"/>
                  </a:moveTo>
                  <a:lnTo>
                    <a:pt x="632421" y="62471"/>
                  </a:lnTo>
                  <a:lnTo>
                    <a:pt x="632079" y="62306"/>
                  </a:lnTo>
                  <a:lnTo>
                    <a:pt x="631761" y="62115"/>
                  </a:lnTo>
                  <a:lnTo>
                    <a:pt x="627100" y="64414"/>
                  </a:lnTo>
                  <a:lnTo>
                    <a:pt x="629145" y="64046"/>
                  </a:lnTo>
                  <a:lnTo>
                    <a:pt x="632688" y="62661"/>
                  </a:lnTo>
                  <a:close/>
                </a:path>
                <a:path w="2735580" h="94614">
                  <a:moveTo>
                    <a:pt x="739140" y="81965"/>
                  </a:moveTo>
                  <a:lnTo>
                    <a:pt x="733691" y="81381"/>
                  </a:lnTo>
                  <a:lnTo>
                    <a:pt x="734656" y="81711"/>
                  </a:lnTo>
                  <a:lnTo>
                    <a:pt x="739140" y="81965"/>
                  </a:lnTo>
                  <a:close/>
                </a:path>
                <a:path w="2735580" h="94614">
                  <a:moveTo>
                    <a:pt x="894791" y="81648"/>
                  </a:moveTo>
                  <a:lnTo>
                    <a:pt x="885037" y="84124"/>
                  </a:lnTo>
                  <a:lnTo>
                    <a:pt x="894791" y="81711"/>
                  </a:lnTo>
                  <a:close/>
                </a:path>
                <a:path w="2735580" h="94614">
                  <a:moveTo>
                    <a:pt x="964514" y="87071"/>
                  </a:moveTo>
                  <a:lnTo>
                    <a:pt x="960564" y="84188"/>
                  </a:lnTo>
                  <a:lnTo>
                    <a:pt x="961250" y="81432"/>
                  </a:lnTo>
                  <a:lnTo>
                    <a:pt x="955497" y="87071"/>
                  </a:lnTo>
                  <a:lnTo>
                    <a:pt x="964514" y="87071"/>
                  </a:lnTo>
                  <a:close/>
                </a:path>
                <a:path w="2735580" h="94614">
                  <a:moveTo>
                    <a:pt x="1156398" y="75222"/>
                  </a:moveTo>
                  <a:lnTo>
                    <a:pt x="1151445" y="76669"/>
                  </a:lnTo>
                  <a:lnTo>
                    <a:pt x="1153134" y="76377"/>
                  </a:lnTo>
                  <a:lnTo>
                    <a:pt x="1154823" y="75895"/>
                  </a:lnTo>
                  <a:lnTo>
                    <a:pt x="1156398" y="75222"/>
                  </a:lnTo>
                  <a:close/>
                </a:path>
                <a:path w="2735580" h="94614">
                  <a:moveTo>
                    <a:pt x="1170940" y="17881"/>
                  </a:moveTo>
                  <a:lnTo>
                    <a:pt x="1170317" y="16522"/>
                  </a:lnTo>
                  <a:lnTo>
                    <a:pt x="1167257" y="17526"/>
                  </a:lnTo>
                  <a:lnTo>
                    <a:pt x="1165987" y="18656"/>
                  </a:lnTo>
                  <a:lnTo>
                    <a:pt x="1166101" y="19900"/>
                  </a:lnTo>
                  <a:lnTo>
                    <a:pt x="1169149" y="18935"/>
                  </a:lnTo>
                  <a:lnTo>
                    <a:pt x="1170940" y="17881"/>
                  </a:lnTo>
                  <a:close/>
                </a:path>
                <a:path w="2735580" h="94614">
                  <a:moveTo>
                    <a:pt x="1174864" y="73685"/>
                  </a:moveTo>
                  <a:lnTo>
                    <a:pt x="1170317" y="73964"/>
                  </a:lnTo>
                  <a:lnTo>
                    <a:pt x="1174635" y="74345"/>
                  </a:lnTo>
                  <a:lnTo>
                    <a:pt x="1174864" y="73685"/>
                  </a:lnTo>
                  <a:close/>
                </a:path>
                <a:path w="2735580" h="94614">
                  <a:moveTo>
                    <a:pt x="1192974" y="73025"/>
                  </a:moveTo>
                  <a:lnTo>
                    <a:pt x="1191285" y="74383"/>
                  </a:lnTo>
                  <a:lnTo>
                    <a:pt x="1190650" y="75412"/>
                  </a:lnTo>
                  <a:lnTo>
                    <a:pt x="1192136" y="75501"/>
                  </a:lnTo>
                  <a:lnTo>
                    <a:pt x="1192974" y="73025"/>
                  </a:lnTo>
                  <a:close/>
                </a:path>
                <a:path w="2735580" h="94614">
                  <a:moveTo>
                    <a:pt x="1210741" y="66687"/>
                  </a:moveTo>
                  <a:lnTo>
                    <a:pt x="1204353" y="66217"/>
                  </a:lnTo>
                  <a:lnTo>
                    <a:pt x="1205826" y="68376"/>
                  </a:lnTo>
                  <a:lnTo>
                    <a:pt x="1210741" y="66687"/>
                  </a:lnTo>
                  <a:close/>
                </a:path>
                <a:path w="2735580" h="94614">
                  <a:moveTo>
                    <a:pt x="1213002" y="66852"/>
                  </a:moveTo>
                  <a:lnTo>
                    <a:pt x="1211795" y="66319"/>
                  </a:lnTo>
                  <a:lnTo>
                    <a:pt x="1210741" y="66687"/>
                  </a:lnTo>
                  <a:lnTo>
                    <a:pt x="1213002" y="66852"/>
                  </a:lnTo>
                  <a:close/>
                </a:path>
                <a:path w="2735580" h="94614">
                  <a:moveTo>
                    <a:pt x="1236497" y="77330"/>
                  </a:moveTo>
                  <a:lnTo>
                    <a:pt x="1234300" y="76936"/>
                  </a:lnTo>
                  <a:lnTo>
                    <a:pt x="1235138" y="78155"/>
                  </a:lnTo>
                  <a:lnTo>
                    <a:pt x="1236497" y="77330"/>
                  </a:lnTo>
                  <a:close/>
                </a:path>
                <a:path w="2735580" h="94614">
                  <a:moveTo>
                    <a:pt x="1479765" y="68541"/>
                  </a:moveTo>
                  <a:lnTo>
                    <a:pt x="1470329" y="65024"/>
                  </a:lnTo>
                  <a:lnTo>
                    <a:pt x="1473225" y="66560"/>
                  </a:lnTo>
                  <a:lnTo>
                    <a:pt x="1476387" y="67767"/>
                  </a:lnTo>
                  <a:lnTo>
                    <a:pt x="1479765" y="68541"/>
                  </a:lnTo>
                  <a:close/>
                </a:path>
                <a:path w="2735580" h="94614">
                  <a:moveTo>
                    <a:pt x="1480502" y="65887"/>
                  </a:moveTo>
                  <a:lnTo>
                    <a:pt x="1479651" y="64897"/>
                  </a:lnTo>
                  <a:lnTo>
                    <a:pt x="1479130" y="63754"/>
                  </a:lnTo>
                  <a:lnTo>
                    <a:pt x="1479029" y="62547"/>
                  </a:lnTo>
                  <a:lnTo>
                    <a:pt x="1477657" y="63614"/>
                  </a:lnTo>
                  <a:lnTo>
                    <a:pt x="1477657" y="64782"/>
                  </a:lnTo>
                  <a:lnTo>
                    <a:pt x="1480502" y="65887"/>
                  </a:lnTo>
                  <a:close/>
                </a:path>
                <a:path w="2735580" h="94614">
                  <a:moveTo>
                    <a:pt x="1608658" y="67818"/>
                  </a:moveTo>
                  <a:lnTo>
                    <a:pt x="1598117" y="66979"/>
                  </a:lnTo>
                  <a:lnTo>
                    <a:pt x="1607070" y="68884"/>
                  </a:lnTo>
                  <a:lnTo>
                    <a:pt x="1608658" y="67818"/>
                  </a:lnTo>
                  <a:close/>
                </a:path>
                <a:path w="2735580" h="94614">
                  <a:moveTo>
                    <a:pt x="1612290" y="65392"/>
                  </a:moveTo>
                  <a:lnTo>
                    <a:pt x="1608658" y="67818"/>
                  </a:lnTo>
                  <a:lnTo>
                    <a:pt x="1610766" y="67995"/>
                  </a:lnTo>
                  <a:lnTo>
                    <a:pt x="1612290" y="65392"/>
                  </a:lnTo>
                  <a:close/>
                </a:path>
                <a:path w="2735580" h="94614">
                  <a:moveTo>
                    <a:pt x="1731238" y="69164"/>
                  </a:moveTo>
                  <a:lnTo>
                    <a:pt x="1725752" y="53225"/>
                  </a:lnTo>
                  <a:lnTo>
                    <a:pt x="1714792" y="73774"/>
                  </a:lnTo>
                  <a:lnTo>
                    <a:pt x="1721853" y="66878"/>
                  </a:lnTo>
                  <a:lnTo>
                    <a:pt x="1725968" y="67716"/>
                  </a:lnTo>
                  <a:lnTo>
                    <a:pt x="1731238" y="69164"/>
                  </a:lnTo>
                  <a:close/>
                </a:path>
                <a:path w="2735580" h="94614">
                  <a:moveTo>
                    <a:pt x="1731975" y="69367"/>
                  </a:moveTo>
                  <a:lnTo>
                    <a:pt x="1731238" y="69164"/>
                  </a:lnTo>
                  <a:lnTo>
                    <a:pt x="1731454" y="69634"/>
                  </a:lnTo>
                  <a:lnTo>
                    <a:pt x="1731657" y="69570"/>
                  </a:lnTo>
                  <a:lnTo>
                    <a:pt x="1731772" y="69430"/>
                  </a:lnTo>
                  <a:lnTo>
                    <a:pt x="1731975" y="69367"/>
                  </a:lnTo>
                  <a:close/>
                </a:path>
                <a:path w="2735580" h="94614">
                  <a:moveTo>
                    <a:pt x="1773720" y="69011"/>
                  </a:moveTo>
                  <a:lnTo>
                    <a:pt x="1768957" y="66446"/>
                  </a:lnTo>
                  <a:lnTo>
                    <a:pt x="1768754" y="66979"/>
                  </a:lnTo>
                  <a:lnTo>
                    <a:pt x="1773720" y="69011"/>
                  </a:lnTo>
                  <a:close/>
                </a:path>
                <a:path w="2735580" h="94614">
                  <a:moveTo>
                    <a:pt x="1782889" y="67233"/>
                  </a:moveTo>
                  <a:lnTo>
                    <a:pt x="1782800" y="66713"/>
                  </a:lnTo>
                  <a:lnTo>
                    <a:pt x="1780032" y="68757"/>
                  </a:lnTo>
                  <a:lnTo>
                    <a:pt x="1782889" y="67233"/>
                  </a:lnTo>
                  <a:close/>
                </a:path>
                <a:path w="2735580" h="94614">
                  <a:moveTo>
                    <a:pt x="1851812" y="12001"/>
                  </a:moveTo>
                  <a:lnTo>
                    <a:pt x="1844649" y="7302"/>
                  </a:lnTo>
                  <a:lnTo>
                    <a:pt x="1836534" y="0"/>
                  </a:lnTo>
                  <a:lnTo>
                    <a:pt x="1837474" y="5689"/>
                  </a:lnTo>
                  <a:lnTo>
                    <a:pt x="1839696" y="11201"/>
                  </a:lnTo>
                  <a:lnTo>
                    <a:pt x="1843697" y="10312"/>
                  </a:lnTo>
                  <a:lnTo>
                    <a:pt x="1848015" y="10591"/>
                  </a:lnTo>
                  <a:lnTo>
                    <a:pt x="1851812" y="12001"/>
                  </a:lnTo>
                  <a:close/>
                </a:path>
                <a:path w="2735580" h="94614">
                  <a:moveTo>
                    <a:pt x="1939188" y="15417"/>
                  </a:moveTo>
                  <a:lnTo>
                    <a:pt x="1935810" y="14020"/>
                  </a:lnTo>
                  <a:lnTo>
                    <a:pt x="1931250" y="13525"/>
                  </a:lnTo>
                  <a:lnTo>
                    <a:pt x="1939188" y="15417"/>
                  </a:lnTo>
                  <a:close/>
                </a:path>
                <a:path w="2735580" h="94614">
                  <a:moveTo>
                    <a:pt x="2149030" y="10096"/>
                  </a:moveTo>
                  <a:lnTo>
                    <a:pt x="2143658" y="6972"/>
                  </a:lnTo>
                  <a:lnTo>
                    <a:pt x="2136495" y="6946"/>
                  </a:lnTo>
                  <a:lnTo>
                    <a:pt x="2131110" y="10033"/>
                  </a:lnTo>
                  <a:lnTo>
                    <a:pt x="2132165" y="10604"/>
                  </a:lnTo>
                  <a:lnTo>
                    <a:pt x="2133219" y="10871"/>
                  </a:lnTo>
                  <a:lnTo>
                    <a:pt x="2134387" y="11341"/>
                  </a:lnTo>
                  <a:lnTo>
                    <a:pt x="2139124" y="10248"/>
                  </a:lnTo>
                  <a:lnTo>
                    <a:pt x="2144077" y="9829"/>
                  </a:lnTo>
                  <a:lnTo>
                    <a:pt x="2149030" y="10096"/>
                  </a:lnTo>
                  <a:close/>
                </a:path>
                <a:path w="2735580" h="94614">
                  <a:moveTo>
                    <a:pt x="2149983" y="54152"/>
                  </a:moveTo>
                  <a:lnTo>
                    <a:pt x="2148865" y="53848"/>
                  </a:lnTo>
                  <a:lnTo>
                    <a:pt x="2148509" y="54914"/>
                  </a:lnTo>
                  <a:lnTo>
                    <a:pt x="2149487" y="54584"/>
                  </a:lnTo>
                  <a:lnTo>
                    <a:pt x="2149983" y="54152"/>
                  </a:lnTo>
                  <a:close/>
                </a:path>
                <a:path w="2735580" h="94614">
                  <a:moveTo>
                    <a:pt x="2178024" y="53390"/>
                  </a:moveTo>
                  <a:lnTo>
                    <a:pt x="2177694" y="53136"/>
                  </a:lnTo>
                  <a:lnTo>
                    <a:pt x="2173516" y="49834"/>
                  </a:lnTo>
                  <a:lnTo>
                    <a:pt x="2165591" y="49961"/>
                  </a:lnTo>
                  <a:lnTo>
                    <a:pt x="2156510" y="52247"/>
                  </a:lnTo>
                  <a:lnTo>
                    <a:pt x="2149487" y="54584"/>
                  </a:lnTo>
                  <a:lnTo>
                    <a:pt x="2145766" y="57835"/>
                  </a:lnTo>
                  <a:lnTo>
                    <a:pt x="2149030" y="55168"/>
                  </a:lnTo>
                  <a:lnTo>
                    <a:pt x="2153247" y="53517"/>
                  </a:lnTo>
                  <a:lnTo>
                    <a:pt x="2157679" y="53136"/>
                  </a:lnTo>
                  <a:lnTo>
                    <a:pt x="2160714" y="56692"/>
                  </a:lnTo>
                  <a:lnTo>
                    <a:pt x="2155888" y="57835"/>
                  </a:lnTo>
                  <a:lnTo>
                    <a:pt x="2151494" y="58978"/>
                  </a:lnTo>
                  <a:lnTo>
                    <a:pt x="2152929" y="63296"/>
                  </a:lnTo>
                  <a:lnTo>
                    <a:pt x="2155901" y="60121"/>
                  </a:lnTo>
                  <a:lnTo>
                    <a:pt x="2162391" y="57581"/>
                  </a:lnTo>
                  <a:lnTo>
                    <a:pt x="2170417" y="55549"/>
                  </a:lnTo>
                  <a:lnTo>
                    <a:pt x="2178024" y="53390"/>
                  </a:lnTo>
                  <a:close/>
                </a:path>
                <a:path w="2735580" h="94614">
                  <a:moveTo>
                    <a:pt x="2188667" y="40170"/>
                  </a:moveTo>
                  <a:lnTo>
                    <a:pt x="2186762" y="38049"/>
                  </a:lnTo>
                  <a:lnTo>
                    <a:pt x="2174544" y="39751"/>
                  </a:lnTo>
                  <a:lnTo>
                    <a:pt x="2173274" y="41884"/>
                  </a:lnTo>
                  <a:lnTo>
                    <a:pt x="2176653" y="43294"/>
                  </a:lnTo>
                  <a:lnTo>
                    <a:pt x="2181187" y="42468"/>
                  </a:lnTo>
                  <a:lnTo>
                    <a:pt x="2184133" y="40970"/>
                  </a:lnTo>
                  <a:lnTo>
                    <a:pt x="2188667" y="40170"/>
                  </a:lnTo>
                  <a:close/>
                </a:path>
                <a:path w="2735580" h="94614">
                  <a:moveTo>
                    <a:pt x="2220518" y="44081"/>
                  </a:moveTo>
                  <a:lnTo>
                    <a:pt x="2213953" y="42468"/>
                  </a:lnTo>
                  <a:lnTo>
                    <a:pt x="2220176" y="44119"/>
                  </a:lnTo>
                  <a:lnTo>
                    <a:pt x="2220518" y="44081"/>
                  </a:lnTo>
                  <a:close/>
                </a:path>
                <a:path w="2735580" h="94614">
                  <a:moveTo>
                    <a:pt x="2223655" y="55867"/>
                  </a:moveTo>
                  <a:lnTo>
                    <a:pt x="2220391" y="54495"/>
                  </a:lnTo>
                  <a:lnTo>
                    <a:pt x="2220176" y="53073"/>
                  </a:lnTo>
                  <a:lnTo>
                    <a:pt x="2218283" y="50939"/>
                  </a:lnTo>
                  <a:lnTo>
                    <a:pt x="2217864" y="58851"/>
                  </a:lnTo>
                  <a:lnTo>
                    <a:pt x="2223655" y="55867"/>
                  </a:lnTo>
                  <a:close/>
                </a:path>
                <a:path w="2735580" h="94614">
                  <a:moveTo>
                    <a:pt x="2288679" y="16167"/>
                  </a:moveTo>
                  <a:lnTo>
                    <a:pt x="2287701" y="8775"/>
                  </a:lnTo>
                  <a:lnTo>
                    <a:pt x="2281923" y="11277"/>
                  </a:lnTo>
                  <a:lnTo>
                    <a:pt x="2278799" y="14465"/>
                  </a:lnTo>
                  <a:lnTo>
                    <a:pt x="2285415" y="14770"/>
                  </a:lnTo>
                  <a:lnTo>
                    <a:pt x="2288679" y="16167"/>
                  </a:lnTo>
                  <a:close/>
                </a:path>
                <a:path w="2735580" h="94614">
                  <a:moveTo>
                    <a:pt x="2289429" y="10337"/>
                  </a:moveTo>
                  <a:lnTo>
                    <a:pt x="2288070" y="8724"/>
                  </a:lnTo>
                  <a:lnTo>
                    <a:pt x="2287638" y="8204"/>
                  </a:lnTo>
                  <a:lnTo>
                    <a:pt x="2287701" y="8775"/>
                  </a:lnTo>
                  <a:lnTo>
                    <a:pt x="2289429" y="10337"/>
                  </a:lnTo>
                  <a:close/>
                </a:path>
                <a:path w="2735580" h="94614">
                  <a:moveTo>
                    <a:pt x="2301760" y="11722"/>
                  </a:moveTo>
                  <a:lnTo>
                    <a:pt x="2300909" y="11328"/>
                  </a:lnTo>
                  <a:lnTo>
                    <a:pt x="2300490" y="11010"/>
                  </a:lnTo>
                  <a:lnTo>
                    <a:pt x="2300808" y="10820"/>
                  </a:lnTo>
                  <a:lnTo>
                    <a:pt x="2294267" y="10998"/>
                  </a:lnTo>
                  <a:lnTo>
                    <a:pt x="2296807" y="10985"/>
                  </a:lnTo>
                  <a:lnTo>
                    <a:pt x="2299335" y="11226"/>
                  </a:lnTo>
                  <a:lnTo>
                    <a:pt x="2301760" y="11722"/>
                  </a:lnTo>
                  <a:close/>
                </a:path>
                <a:path w="2735580" h="94614">
                  <a:moveTo>
                    <a:pt x="2305443" y="10553"/>
                  </a:moveTo>
                  <a:lnTo>
                    <a:pt x="2301544" y="10223"/>
                  </a:lnTo>
                  <a:lnTo>
                    <a:pt x="2300706" y="10820"/>
                  </a:lnTo>
                  <a:lnTo>
                    <a:pt x="2305443" y="10553"/>
                  </a:lnTo>
                  <a:close/>
                </a:path>
                <a:path w="2735580" h="94614">
                  <a:moveTo>
                    <a:pt x="2307653" y="13474"/>
                  </a:moveTo>
                  <a:lnTo>
                    <a:pt x="2305761" y="12712"/>
                  </a:lnTo>
                  <a:lnTo>
                    <a:pt x="2303754" y="12115"/>
                  </a:lnTo>
                  <a:lnTo>
                    <a:pt x="2301760" y="11722"/>
                  </a:lnTo>
                  <a:lnTo>
                    <a:pt x="2303653" y="12471"/>
                  </a:lnTo>
                  <a:lnTo>
                    <a:pt x="2305659" y="13068"/>
                  </a:lnTo>
                  <a:lnTo>
                    <a:pt x="2307653" y="13474"/>
                  </a:lnTo>
                  <a:close/>
                </a:path>
                <a:path w="2735580" h="94614">
                  <a:moveTo>
                    <a:pt x="2311450" y="10553"/>
                  </a:moveTo>
                  <a:lnTo>
                    <a:pt x="2310930" y="9956"/>
                  </a:lnTo>
                  <a:lnTo>
                    <a:pt x="2306815" y="10845"/>
                  </a:lnTo>
                  <a:lnTo>
                    <a:pt x="2310815" y="11468"/>
                  </a:lnTo>
                  <a:lnTo>
                    <a:pt x="2311450" y="10553"/>
                  </a:lnTo>
                  <a:close/>
                </a:path>
                <a:path w="2735580" h="94614">
                  <a:moveTo>
                    <a:pt x="2321776" y="40830"/>
                  </a:moveTo>
                  <a:lnTo>
                    <a:pt x="2314829" y="40474"/>
                  </a:lnTo>
                  <a:lnTo>
                    <a:pt x="2307336" y="39052"/>
                  </a:lnTo>
                  <a:lnTo>
                    <a:pt x="2307552" y="40957"/>
                  </a:lnTo>
                  <a:lnTo>
                    <a:pt x="2318728" y="42964"/>
                  </a:lnTo>
                  <a:lnTo>
                    <a:pt x="2318613" y="41897"/>
                  </a:lnTo>
                  <a:lnTo>
                    <a:pt x="2319985" y="41287"/>
                  </a:lnTo>
                  <a:lnTo>
                    <a:pt x="2321776" y="40830"/>
                  </a:lnTo>
                  <a:close/>
                </a:path>
                <a:path w="2735580" h="94614">
                  <a:moveTo>
                    <a:pt x="2322830" y="33134"/>
                  </a:moveTo>
                  <a:lnTo>
                    <a:pt x="2321776" y="33718"/>
                  </a:lnTo>
                  <a:lnTo>
                    <a:pt x="2321039" y="34696"/>
                  </a:lnTo>
                  <a:lnTo>
                    <a:pt x="2320937" y="35788"/>
                  </a:lnTo>
                  <a:lnTo>
                    <a:pt x="2321153" y="34734"/>
                  </a:lnTo>
                  <a:lnTo>
                    <a:pt x="2321776" y="33794"/>
                  </a:lnTo>
                  <a:lnTo>
                    <a:pt x="2322830" y="33134"/>
                  </a:lnTo>
                  <a:close/>
                </a:path>
                <a:path w="2735580" h="94614">
                  <a:moveTo>
                    <a:pt x="2330843" y="40005"/>
                  </a:moveTo>
                  <a:lnTo>
                    <a:pt x="2327783" y="39966"/>
                  </a:lnTo>
                  <a:lnTo>
                    <a:pt x="2324735" y="40246"/>
                  </a:lnTo>
                  <a:lnTo>
                    <a:pt x="2321776" y="40843"/>
                  </a:lnTo>
                  <a:lnTo>
                    <a:pt x="2324836" y="41236"/>
                  </a:lnTo>
                  <a:lnTo>
                    <a:pt x="2327999" y="40944"/>
                  </a:lnTo>
                  <a:lnTo>
                    <a:pt x="2330843" y="40005"/>
                  </a:lnTo>
                  <a:close/>
                </a:path>
                <a:path w="2735580" h="94614">
                  <a:moveTo>
                    <a:pt x="2347493" y="48526"/>
                  </a:moveTo>
                  <a:lnTo>
                    <a:pt x="2344229" y="47104"/>
                  </a:lnTo>
                  <a:lnTo>
                    <a:pt x="2336330" y="46431"/>
                  </a:lnTo>
                  <a:lnTo>
                    <a:pt x="2347493" y="48526"/>
                  </a:lnTo>
                  <a:close/>
                </a:path>
                <a:path w="2735580" h="94614">
                  <a:moveTo>
                    <a:pt x="2347811" y="12763"/>
                  </a:moveTo>
                  <a:lnTo>
                    <a:pt x="2347607" y="11328"/>
                  </a:lnTo>
                  <a:lnTo>
                    <a:pt x="2346807" y="10375"/>
                  </a:lnTo>
                  <a:lnTo>
                    <a:pt x="2346109" y="9550"/>
                  </a:lnTo>
                  <a:lnTo>
                    <a:pt x="2338857" y="10502"/>
                  </a:lnTo>
                  <a:lnTo>
                    <a:pt x="2342019" y="10375"/>
                  </a:lnTo>
                  <a:lnTo>
                    <a:pt x="2345182" y="11176"/>
                  </a:lnTo>
                  <a:lnTo>
                    <a:pt x="2347811" y="12763"/>
                  </a:lnTo>
                  <a:close/>
                </a:path>
                <a:path w="2735580" h="94614">
                  <a:moveTo>
                    <a:pt x="2348903" y="9182"/>
                  </a:moveTo>
                  <a:lnTo>
                    <a:pt x="2345817" y="9194"/>
                  </a:lnTo>
                  <a:lnTo>
                    <a:pt x="2346109" y="9550"/>
                  </a:lnTo>
                  <a:lnTo>
                    <a:pt x="2348903" y="9182"/>
                  </a:lnTo>
                  <a:close/>
                </a:path>
                <a:path w="2735580" h="94614">
                  <a:moveTo>
                    <a:pt x="2362885" y="46990"/>
                  </a:moveTo>
                  <a:lnTo>
                    <a:pt x="2360561" y="40589"/>
                  </a:lnTo>
                  <a:lnTo>
                    <a:pt x="2356459" y="45631"/>
                  </a:lnTo>
                  <a:lnTo>
                    <a:pt x="2362885" y="46990"/>
                  </a:lnTo>
                  <a:close/>
                </a:path>
                <a:path w="2735580" h="94614">
                  <a:moveTo>
                    <a:pt x="2372791" y="25488"/>
                  </a:moveTo>
                  <a:lnTo>
                    <a:pt x="2357717" y="29870"/>
                  </a:lnTo>
                  <a:lnTo>
                    <a:pt x="2358352" y="35026"/>
                  </a:lnTo>
                  <a:lnTo>
                    <a:pt x="2364676" y="33439"/>
                  </a:lnTo>
                  <a:lnTo>
                    <a:pt x="2371267" y="32715"/>
                  </a:lnTo>
                  <a:lnTo>
                    <a:pt x="2370899" y="32715"/>
                  </a:lnTo>
                  <a:lnTo>
                    <a:pt x="2370480" y="32664"/>
                  </a:lnTo>
                  <a:lnTo>
                    <a:pt x="2372791" y="25488"/>
                  </a:lnTo>
                  <a:close/>
                </a:path>
                <a:path w="2735580" h="94614">
                  <a:moveTo>
                    <a:pt x="2378278" y="19735"/>
                  </a:moveTo>
                  <a:lnTo>
                    <a:pt x="2378037" y="19481"/>
                  </a:lnTo>
                  <a:lnTo>
                    <a:pt x="2375255" y="16433"/>
                  </a:lnTo>
                  <a:lnTo>
                    <a:pt x="2373503" y="16052"/>
                  </a:lnTo>
                  <a:lnTo>
                    <a:pt x="2371153" y="15417"/>
                  </a:lnTo>
                  <a:lnTo>
                    <a:pt x="2366365" y="11353"/>
                  </a:lnTo>
                  <a:lnTo>
                    <a:pt x="2364575" y="16052"/>
                  </a:lnTo>
                  <a:lnTo>
                    <a:pt x="2354173" y="16433"/>
                  </a:lnTo>
                  <a:lnTo>
                    <a:pt x="2344712" y="16941"/>
                  </a:lnTo>
                  <a:lnTo>
                    <a:pt x="2345702" y="22148"/>
                  </a:lnTo>
                  <a:lnTo>
                    <a:pt x="2339111" y="16687"/>
                  </a:lnTo>
                  <a:lnTo>
                    <a:pt x="2332634" y="14528"/>
                  </a:lnTo>
                  <a:lnTo>
                    <a:pt x="2330881" y="14020"/>
                  </a:lnTo>
                  <a:lnTo>
                    <a:pt x="2330005" y="13766"/>
                  </a:lnTo>
                  <a:lnTo>
                    <a:pt x="2327364" y="13004"/>
                  </a:lnTo>
                  <a:lnTo>
                    <a:pt x="2325611" y="12496"/>
                  </a:lnTo>
                  <a:lnTo>
                    <a:pt x="2317356" y="7924"/>
                  </a:lnTo>
                  <a:lnTo>
                    <a:pt x="2317673" y="10591"/>
                  </a:lnTo>
                  <a:lnTo>
                    <a:pt x="2321572" y="13004"/>
                  </a:lnTo>
                  <a:lnTo>
                    <a:pt x="2310714" y="11480"/>
                  </a:lnTo>
                  <a:lnTo>
                    <a:pt x="2310079" y="12369"/>
                  </a:lnTo>
                  <a:lnTo>
                    <a:pt x="2309241" y="13131"/>
                  </a:lnTo>
                  <a:lnTo>
                    <a:pt x="2308288" y="13766"/>
                  </a:lnTo>
                  <a:lnTo>
                    <a:pt x="2307552" y="13512"/>
                  </a:lnTo>
                  <a:lnTo>
                    <a:pt x="2308187" y="13893"/>
                  </a:lnTo>
                  <a:lnTo>
                    <a:pt x="2307653" y="14274"/>
                  </a:lnTo>
                  <a:lnTo>
                    <a:pt x="2308390" y="14020"/>
                  </a:lnTo>
                  <a:lnTo>
                    <a:pt x="2310612" y="14782"/>
                  </a:lnTo>
                  <a:lnTo>
                    <a:pt x="2312505" y="16179"/>
                  </a:lnTo>
                  <a:lnTo>
                    <a:pt x="2313876" y="17957"/>
                  </a:lnTo>
                  <a:lnTo>
                    <a:pt x="2307869" y="21386"/>
                  </a:lnTo>
                  <a:lnTo>
                    <a:pt x="2299652" y="23164"/>
                  </a:lnTo>
                  <a:lnTo>
                    <a:pt x="2291346" y="24561"/>
                  </a:lnTo>
                  <a:lnTo>
                    <a:pt x="2285098" y="26212"/>
                  </a:lnTo>
                  <a:lnTo>
                    <a:pt x="2278773" y="24942"/>
                  </a:lnTo>
                  <a:lnTo>
                    <a:pt x="2287841" y="23291"/>
                  </a:lnTo>
                  <a:lnTo>
                    <a:pt x="2284476" y="20497"/>
                  </a:lnTo>
                  <a:lnTo>
                    <a:pt x="2275611" y="24942"/>
                  </a:lnTo>
                  <a:lnTo>
                    <a:pt x="2273452" y="21767"/>
                  </a:lnTo>
                  <a:lnTo>
                    <a:pt x="2272842" y="20878"/>
                  </a:lnTo>
                  <a:lnTo>
                    <a:pt x="2272385" y="20497"/>
                  </a:lnTo>
                  <a:lnTo>
                    <a:pt x="2270709" y="19100"/>
                  </a:lnTo>
                  <a:lnTo>
                    <a:pt x="2268715" y="17449"/>
                  </a:lnTo>
                  <a:lnTo>
                    <a:pt x="2267585" y="14528"/>
                  </a:lnTo>
                  <a:lnTo>
                    <a:pt x="2271953" y="12750"/>
                  </a:lnTo>
                  <a:lnTo>
                    <a:pt x="2273198" y="12242"/>
                  </a:lnTo>
                  <a:lnTo>
                    <a:pt x="2273820" y="11988"/>
                  </a:lnTo>
                  <a:lnTo>
                    <a:pt x="2260333" y="11607"/>
                  </a:lnTo>
                  <a:lnTo>
                    <a:pt x="2254135" y="9448"/>
                  </a:lnTo>
                  <a:lnTo>
                    <a:pt x="2249690" y="8674"/>
                  </a:lnTo>
                  <a:lnTo>
                    <a:pt x="2249690" y="15036"/>
                  </a:lnTo>
                  <a:lnTo>
                    <a:pt x="2249373" y="15290"/>
                  </a:lnTo>
                  <a:lnTo>
                    <a:pt x="2245957" y="14147"/>
                  </a:lnTo>
                  <a:lnTo>
                    <a:pt x="2245563" y="14020"/>
                  </a:lnTo>
                  <a:lnTo>
                    <a:pt x="2249690" y="15036"/>
                  </a:lnTo>
                  <a:lnTo>
                    <a:pt x="2249690" y="8674"/>
                  </a:lnTo>
                  <a:lnTo>
                    <a:pt x="2247646" y="8305"/>
                  </a:lnTo>
                  <a:lnTo>
                    <a:pt x="2241016" y="8178"/>
                  </a:lnTo>
                  <a:lnTo>
                    <a:pt x="2234412" y="9067"/>
                  </a:lnTo>
                  <a:lnTo>
                    <a:pt x="2229218" y="9448"/>
                  </a:lnTo>
                  <a:lnTo>
                    <a:pt x="2224494" y="11099"/>
                  </a:lnTo>
                  <a:lnTo>
                    <a:pt x="2222081" y="12242"/>
                  </a:lnTo>
                  <a:lnTo>
                    <a:pt x="2223757" y="10845"/>
                  </a:lnTo>
                  <a:lnTo>
                    <a:pt x="2202256" y="14147"/>
                  </a:lnTo>
                  <a:lnTo>
                    <a:pt x="2202053" y="12750"/>
                  </a:lnTo>
                  <a:lnTo>
                    <a:pt x="2185936" y="13639"/>
                  </a:lnTo>
                  <a:lnTo>
                    <a:pt x="2169325" y="15671"/>
                  </a:lnTo>
                  <a:lnTo>
                    <a:pt x="2163546" y="15760"/>
                  </a:lnTo>
                  <a:lnTo>
                    <a:pt x="2164524" y="13512"/>
                  </a:lnTo>
                  <a:lnTo>
                    <a:pt x="2159571" y="11671"/>
                  </a:lnTo>
                  <a:lnTo>
                    <a:pt x="2154415" y="10515"/>
                  </a:lnTo>
                  <a:lnTo>
                    <a:pt x="2149030" y="10096"/>
                  </a:lnTo>
                  <a:lnTo>
                    <a:pt x="2156523" y="13296"/>
                  </a:lnTo>
                  <a:lnTo>
                    <a:pt x="2159673" y="15824"/>
                  </a:lnTo>
                  <a:lnTo>
                    <a:pt x="2152154" y="15925"/>
                  </a:lnTo>
                  <a:lnTo>
                    <a:pt x="2142515" y="13512"/>
                  </a:lnTo>
                  <a:lnTo>
                    <a:pt x="2134387" y="11480"/>
                  </a:lnTo>
                  <a:lnTo>
                    <a:pt x="2127897" y="12750"/>
                  </a:lnTo>
                  <a:lnTo>
                    <a:pt x="2121293" y="13385"/>
                  </a:lnTo>
                  <a:lnTo>
                    <a:pt x="2114639" y="13512"/>
                  </a:lnTo>
                  <a:lnTo>
                    <a:pt x="2108035" y="12877"/>
                  </a:lnTo>
                  <a:lnTo>
                    <a:pt x="2105774" y="8051"/>
                  </a:lnTo>
                  <a:lnTo>
                    <a:pt x="2105710" y="7924"/>
                  </a:lnTo>
                  <a:lnTo>
                    <a:pt x="2097506" y="7924"/>
                  </a:lnTo>
                  <a:lnTo>
                    <a:pt x="2088070" y="6781"/>
                  </a:lnTo>
                  <a:lnTo>
                    <a:pt x="2079612" y="6146"/>
                  </a:lnTo>
                  <a:lnTo>
                    <a:pt x="2074303" y="8051"/>
                  </a:lnTo>
                  <a:lnTo>
                    <a:pt x="2063000" y="1955"/>
                  </a:lnTo>
                  <a:lnTo>
                    <a:pt x="2046490" y="1320"/>
                  </a:lnTo>
                  <a:lnTo>
                    <a:pt x="2028825" y="2717"/>
                  </a:lnTo>
                  <a:lnTo>
                    <a:pt x="2014016" y="2844"/>
                  </a:lnTo>
                  <a:lnTo>
                    <a:pt x="2013381" y="9321"/>
                  </a:lnTo>
                  <a:lnTo>
                    <a:pt x="2004466" y="9575"/>
                  </a:lnTo>
                  <a:lnTo>
                    <a:pt x="1995576" y="10337"/>
                  </a:lnTo>
                  <a:lnTo>
                    <a:pt x="1986762" y="11607"/>
                  </a:lnTo>
                  <a:lnTo>
                    <a:pt x="1978075" y="13385"/>
                  </a:lnTo>
                  <a:lnTo>
                    <a:pt x="1978926" y="19100"/>
                  </a:lnTo>
                  <a:lnTo>
                    <a:pt x="1968893" y="20497"/>
                  </a:lnTo>
                  <a:lnTo>
                    <a:pt x="1956930" y="18973"/>
                  </a:lnTo>
                  <a:lnTo>
                    <a:pt x="1948840" y="17576"/>
                  </a:lnTo>
                  <a:lnTo>
                    <a:pt x="1943696" y="16687"/>
                  </a:lnTo>
                  <a:lnTo>
                    <a:pt x="1929803" y="15671"/>
                  </a:lnTo>
                  <a:lnTo>
                    <a:pt x="1931073" y="13512"/>
                  </a:lnTo>
                  <a:lnTo>
                    <a:pt x="1931250" y="13525"/>
                  </a:lnTo>
                  <a:lnTo>
                    <a:pt x="1922081" y="11353"/>
                  </a:lnTo>
                  <a:lnTo>
                    <a:pt x="1904720" y="14147"/>
                  </a:lnTo>
                  <a:lnTo>
                    <a:pt x="1887753" y="17576"/>
                  </a:lnTo>
                  <a:lnTo>
                    <a:pt x="1886762" y="17449"/>
                  </a:lnTo>
                  <a:lnTo>
                    <a:pt x="1885772" y="17322"/>
                  </a:lnTo>
                  <a:lnTo>
                    <a:pt x="1871840" y="15544"/>
                  </a:lnTo>
                  <a:lnTo>
                    <a:pt x="1868043" y="17322"/>
                  </a:lnTo>
                  <a:lnTo>
                    <a:pt x="1863407" y="17322"/>
                  </a:lnTo>
                  <a:lnTo>
                    <a:pt x="1859610" y="15544"/>
                  </a:lnTo>
                  <a:lnTo>
                    <a:pt x="1860029" y="15544"/>
                  </a:lnTo>
                  <a:lnTo>
                    <a:pt x="1860461" y="15417"/>
                  </a:lnTo>
                  <a:lnTo>
                    <a:pt x="1860880" y="15163"/>
                  </a:lnTo>
                  <a:lnTo>
                    <a:pt x="1858772" y="15163"/>
                  </a:lnTo>
                  <a:lnTo>
                    <a:pt x="1856295" y="14020"/>
                  </a:lnTo>
                  <a:lnTo>
                    <a:pt x="1854238" y="13004"/>
                  </a:lnTo>
                  <a:lnTo>
                    <a:pt x="1851812" y="12115"/>
                  </a:lnTo>
                  <a:lnTo>
                    <a:pt x="1853603" y="13385"/>
                  </a:lnTo>
                  <a:lnTo>
                    <a:pt x="1855609" y="14401"/>
                  </a:lnTo>
                  <a:lnTo>
                    <a:pt x="1857717" y="15163"/>
                  </a:lnTo>
                  <a:lnTo>
                    <a:pt x="1852447" y="15417"/>
                  </a:lnTo>
                  <a:lnTo>
                    <a:pt x="1847176" y="16179"/>
                  </a:lnTo>
                  <a:lnTo>
                    <a:pt x="1842122" y="17449"/>
                  </a:lnTo>
                  <a:lnTo>
                    <a:pt x="1839645" y="11480"/>
                  </a:lnTo>
                  <a:lnTo>
                    <a:pt x="1839582" y="11353"/>
                  </a:lnTo>
                  <a:lnTo>
                    <a:pt x="1838744" y="11353"/>
                  </a:lnTo>
                  <a:lnTo>
                    <a:pt x="1838223" y="11480"/>
                  </a:lnTo>
                  <a:lnTo>
                    <a:pt x="1832635" y="9194"/>
                  </a:lnTo>
                  <a:lnTo>
                    <a:pt x="1833664" y="14274"/>
                  </a:lnTo>
                  <a:lnTo>
                    <a:pt x="1833765" y="14528"/>
                  </a:lnTo>
                  <a:lnTo>
                    <a:pt x="1836737" y="18973"/>
                  </a:lnTo>
                  <a:lnTo>
                    <a:pt x="1834007" y="19862"/>
                  </a:lnTo>
                  <a:lnTo>
                    <a:pt x="1831467" y="21132"/>
                  </a:lnTo>
                  <a:lnTo>
                    <a:pt x="1829155" y="22783"/>
                  </a:lnTo>
                  <a:lnTo>
                    <a:pt x="1825726" y="19735"/>
                  </a:lnTo>
                  <a:lnTo>
                    <a:pt x="1824723" y="18846"/>
                  </a:lnTo>
                  <a:lnTo>
                    <a:pt x="1819033" y="19354"/>
                  </a:lnTo>
                  <a:lnTo>
                    <a:pt x="1813026" y="19735"/>
                  </a:lnTo>
                  <a:lnTo>
                    <a:pt x="1807654" y="15544"/>
                  </a:lnTo>
                  <a:lnTo>
                    <a:pt x="1801418" y="18465"/>
                  </a:lnTo>
                  <a:lnTo>
                    <a:pt x="1791258" y="20751"/>
                  </a:lnTo>
                  <a:lnTo>
                    <a:pt x="1781263" y="24180"/>
                  </a:lnTo>
                  <a:lnTo>
                    <a:pt x="1775510" y="30276"/>
                  </a:lnTo>
                  <a:lnTo>
                    <a:pt x="1775294" y="28879"/>
                  </a:lnTo>
                  <a:lnTo>
                    <a:pt x="1774952" y="28752"/>
                  </a:lnTo>
                  <a:lnTo>
                    <a:pt x="1773605" y="28244"/>
                  </a:lnTo>
                  <a:lnTo>
                    <a:pt x="1776768" y="28117"/>
                  </a:lnTo>
                  <a:lnTo>
                    <a:pt x="1770659" y="26212"/>
                  </a:lnTo>
                  <a:lnTo>
                    <a:pt x="1763915" y="26466"/>
                  </a:lnTo>
                  <a:lnTo>
                    <a:pt x="1758111" y="28752"/>
                  </a:lnTo>
                  <a:lnTo>
                    <a:pt x="1755381" y="21005"/>
                  </a:lnTo>
                  <a:lnTo>
                    <a:pt x="1741246" y="31546"/>
                  </a:lnTo>
                  <a:lnTo>
                    <a:pt x="1739684" y="30657"/>
                  </a:lnTo>
                  <a:lnTo>
                    <a:pt x="1732711" y="26720"/>
                  </a:lnTo>
                  <a:lnTo>
                    <a:pt x="1729232" y="24053"/>
                  </a:lnTo>
                  <a:lnTo>
                    <a:pt x="1737664" y="17957"/>
                  </a:lnTo>
                  <a:lnTo>
                    <a:pt x="1726171" y="22529"/>
                  </a:lnTo>
                  <a:lnTo>
                    <a:pt x="1719491" y="24307"/>
                  </a:lnTo>
                  <a:lnTo>
                    <a:pt x="1713357" y="26085"/>
                  </a:lnTo>
                  <a:lnTo>
                    <a:pt x="1703514" y="30657"/>
                  </a:lnTo>
                  <a:lnTo>
                    <a:pt x="1704365" y="25577"/>
                  </a:lnTo>
                  <a:lnTo>
                    <a:pt x="1698142" y="25831"/>
                  </a:lnTo>
                  <a:lnTo>
                    <a:pt x="1688236" y="32562"/>
                  </a:lnTo>
                  <a:lnTo>
                    <a:pt x="1688122" y="32435"/>
                  </a:lnTo>
                  <a:lnTo>
                    <a:pt x="1609204" y="22402"/>
                  </a:lnTo>
                  <a:lnTo>
                    <a:pt x="1579676" y="18465"/>
                  </a:lnTo>
                  <a:lnTo>
                    <a:pt x="1579994" y="23799"/>
                  </a:lnTo>
                  <a:lnTo>
                    <a:pt x="1578076" y="23291"/>
                  </a:lnTo>
                  <a:lnTo>
                    <a:pt x="1573784" y="22148"/>
                  </a:lnTo>
                  <a:lnTo>
                    <a:pt x="1566024" y="19735"/>
                  </a:lnTo>
                  <a:lnTo>
                    <a:pt x="1561655" y="23291"/>
                  </a:lnTo>
                  <a:lnTo>
                    <a:pt x="1559547" y="19735"/>
                  </a:lnTo>
                  <a:lnTo>
                    <a:pt x="1557528" y="18973"/>
                  </a:lnTo>
                  <a:lnTo>
                    <a:pt x="1554492" y="17830"/>
                  </a:lnTo>
                  <a:lnTo>
                    <a:pt x="1558912" y="15544"/>
                  </a:lnTo>
                  <a:lnTo>
                    <a:pt x="1560385" y="14782"/>
                  </a:lnTo>
                  <a:lnTo>
                    <a:pt x="1548155" y="15544"/>
                  </a:lnTo>
                  <a:lnTo>
                    <a:pt x="1538185" y="14528"/>
                  </a:lnTo>
                  <a:lnTo>
                    <a:pt x="1529308" y="14655"/>
                  </a:lnTo>
                  <a:lnTo>
                    <a:pt x="1520342" y="18973"/>
                  </a:lnTo>
                  <a:lnTo>
                    <a:pt x="1518234" y="15417"/>
                  </a:lnTo>
                  <a:lnTo>
                    <a:pt x="1520545" y="14782"/>
                  </a:lnTo>
                  <a:lnTo>
                    <a:pt x="1524241" y="13766"/>
                  </a:lnTo>
                  <a:lnTo>
                    <a:pt x="1522336" y="11734"/>
                  </a:lnTo>
                  <a:lnTo>
                    <a:pt x="1516545" y="14782"/>
                  </a:lnTo>
                  <a:lnTo>
                    <a:pt x="1512747" y="10591"/>
                  </a:lnTo>
                  <a:lnTo>
                    <a:pt x="1517281" y="9702"/>
                  </a:lnTo>
                  <a:lnTo>
                    <a:pt x="1520228" y="8178"/>
                  </a:lnTo>
                  <a:lnTo>
                    <a:pt x="1510436" y="10198"/>
                  </a:lnTo>
                  <a:lnTo>
                    <a:pt x="1510436" y="57454"/>
                  </a:lnTo>
                  <a:lnTo>
                    <a:pt x="1507896" y="59486"/>
                  </a:lnTo>
                  <a:lnTo>
                    <a:pt x="1504111" y="58597"/>
                  </a:lnTo>
                  <a:lnTo>
                    <a:pt x="1499679" y="56184"/>
                  </a:lnTo>
                  <a:lnTo>
                    <a:pt x="1503375" y="55676"/>
                  </a:lnTo>
                  <a:lnTo>
                    <a:pt x="1507159" y="56057"/>
                  </a:lnTo>
                  <a:lnTo>
                    <a:pt x="1510436" y="57454"/>
                  </a:lnTo>
                  <a:lnTo>
                    <a:pt x="1510436" y="10198"/>
                  </a:lnTo>
                  <a:lnTo>
                    <a:pt x="1509128" y="10464"/>
                  </a:lnTo>
                  <a:lnTo>
                    <a:pt x="1502791" y="15417"/>
                  </a:lnTo>
                  <a:lnTo>
                    <a:pt x="1499692" y="22275"/>
                  </a:lnTo>
                  <a:lnTo>
                    <a:pt x="1498307" y="29768"/>
                  </a:lnTo>
                  <a:lnTo>
                    <a:pt x="1488821" y="25069"/>
                  </a:lnTo>
                  <a:lnTo>
                    <a:pt x="1484185" y="25704"/>
                  </a:lnTo>
                  <a:lnTo>
                    <a:pt x="1477340" y="32435"/>
                  </a:lnTo>
                  <a:lnTo>
                    <a:pt x="1474063" y="29133"/>
                  </a:lnTo>
                  <a:lnTo>
                    <a:pt x="1472476" y="28117"/>
                  </a:lnTo>
                  <a:lnTo>
                    <a:pt x="1471879" y="27736"/>
                  </a:lnTo>
                  <a:lnTo>
                    <a:pt x="1468488" y="25577"/>
                  </a:lnTo>
                  <a:lnTo>
                    <a:pt x="1480070" y="24434"/>
                  </a:lnTo>
                  <a:lnTo>
                    <a:pt x="1471079" y="23545"/>
                  </a:lnTo>
                  <a:lnTo>
                    <a:pt x="1457629" y="22783"/>
                  </a:lnTo>
                  <a:lnTo>
                    <a:pt x="1445272" y="23672"/>
                  </a:lnTo>
                  <a:lnTo>
                    <a:pt x="1439608" y="27736"/>
                  </a:lnTo>
                  <a:lnTo>
                    <a:pt x="1437601" y="25704"/>
                  </a:lnTo>
                  <a:lnTo>
                    <a:pt x="1430540" y="27101"/>
                  </a:lnTo>
                  <a:lnTo>
                    <a:pt x="1428750" y="28117"/>
                  </a:lnTo>
                  <a:lnTo>
                    <a:pt x="1421218" y="27609"/>
                  </a:lnTo>
                  <a:lnTo>
                    <a:pt x="1413662" y="27482"/>
                  </a:lnTo>
                  <a:lnTo>
                    <a:pt x="1406080" y="27482"/>
                  </a:lnTo>
                  <a:lnTo>
                    <a:pt x="1398498" y="27736"/>
                  </a:lnTo>
                  <a:lnTo>
                    <a:pt x="1402499" y="29006"/>
                  </a:lnTo>
                  <a:lnTo>
                    <a:pt x="1398041" y="33578"/>
                  </a:lnTo>
                  <a:lnTo>
                    <a:pt x="1392910" y="33959"/>
                  </a:lnTo>
                  <a:lnTo>
                    <a:pt x="1386674" y="32816"/>
                  </a:lnTo>
                  <a:lnTo>
                    <a:pt x="1378889" y="32435"/>
                  </a:lnTo>
                  <a:lnTo>
                    <a:pt x="1379207" y="31419"/>
                  </a:lnTo>
                  <a:lnTo>
                    <a:pt x="1371180" y="29895"/>
                  </a:lnTo>
                  <a:lnTo>
                    <a:pt x="1365821" y="28879"/>
                  </a:lnTo>
                  <a:lnTo>
                    <a:pt x="1360284" y="29514"/>
                  </a:lnTo>
                  <a:lnTo>
                    <a:pt x="1354797" y="29895"/>
                  </a:lnTo>
                  <a:lnTo>
                    <a:pt x="1341589" y="26847"/>
                  </a:lnTo>
                  <a:lnTo>
                    <a:pt x="1343063" y="32943"/>
                  </a:lnTo>
                  <a:lnTo>
                    <a:pt x="1338160" y="37388"/>
                  </a:lnTo>
                  <a:lnTo>
                    <a:pt x="1328610" y="34594"/>
                  </a:lnTo>
                  <a:lnTo>
                    <a:pt x="1326070" y="33705"/>
                  </a:lnTo>
                  <a:lnTo>
                    <a:pt x="1316659" y="30403"/>
                  </a:lnTo>
                  <a:lnTo>
                    <a:pt x="1304594" y="30276"/>
                  </a:lnTo>
                  <a:lnTo>
                    <a:pt x="1310068" y="33705"/>
                  </a:lnTo>
                  <a:lnTo>
                    <a:pt x="1302791" y="32816"/>
                  </a:lnTo>
                  <a:lnTo>
                    <a:pt x="1300276" y="30911"/>
                  </a:lnTo>
                  <a:lnTo>
                    <a:pt x="1299616" y="30403"/>
                  </a:lnTo>
                  <a:lnTo>
                    <a:pt x="1294257" y="26339"/>
                  </a:lnTo>
                  <a:lnTo>
                    <a:pt x="1292440" y="24688"/>
                  </a:lnTo>
                  <a:lnTo>
                    <a:pt x="1288948" y="21513"/>
                  </a:lnTo>
                  <a:lnTo>
                    <a:pt x="1285735" y="18592"/>
                  </a:lnTo>
                  <a:lnTo>
                    <a:pt x="1278445" y="14274"/>
                  </a:lnTo>
                  <a:lnTo>
                    <a:pt x="1276654" y="13131"/>
                  </a:lnTo>
                  <a:lnTo>
                    <a:pt x="1281404" y="12369"/>
                  </a:lnTo>
                  <a:lnTo>
                    <a:pt x="1283931" y="11607"/>
                  </a:lnTo>
                  <a:lnTo>
                    <a:pt x="1273987" y="9575"/>
                  </a:lnTo>
                  <a:lnTo>
                    <a:pt x="1272260" y="12877"/>
                  </a:lnTo>
                  <a:lnTo>
                    <a:pt x="1271600" y="18084"/>
                  </a:lnTo>
                  <a:lnTo>
                    <a:pt x="1264856" y="21513"/>
                  </a:lnTo>
                  <a:lnTo>
                    <a:pt x="1262164" y="17703"/>
                  </a:lnTo>
                  <a:lnTo>
                    <a:pt x="1261795" y="17195"/>
                  </a:lnTo>
                  <a:lnTo>
                    <a:pt x="1268539" y="10464"/>
                  </a:lnTo>
                  <a:lnTo>
                    <a:pt x="1257693" y="9702"/>
                  </a:lnTo>
                  <a:lnTo>
                    <a:pt x="1250188" y="10337"/>
                  </a:lnTo>
                  <a:lnTo>
                    <a:pt x="1237894" y="14401"/>
                  </a:lnTo>
                  <a:lnTo>
                    <a:pt x="1223835" y="17703"/>
                  </a:lnTo>
                  <a:lnTo>
                    <a:pt x="1210995" y="15544"/>
                  </a:lnTo>
                  <a:lnTo>
                    <a:pt x="1217536" y="22275"/>
                  </a:lnTo>
                  <a:lnTo>
                    <a:pt x="1210043" y="24688"/>
                  </a:lnTo>
                  <a:lnTo>
                    <a:pt x="1200086" y="23418"/>
                  </a:lnTo>
                  <a:lnTo>
                    <a:pt x="1197356" y="22656"/>
                  </a:lnTo>
                  <a:lnTo>
                    <a:pt x="1188694" y="20243"/>
                  </a:lnTo>
                  <a:lnTo>
                    <a:pt x="1177518" y="18719"/>
                  </a:lnTo>
                  <a:lnTo>
                    <a:pt x="1168209" y="22656"/>
                  </a:lnTo>
                  <a:lnTo>
                    <a:pt x="1167041" y="22148"/>
                  </a:lnTo>
                  <a:lnTo>
                    <a:pt x="1166304" y="21259"/>
                  </a:lnTo>
                  <a:lnTo>
                    <a:pt x="1166101" y="20116"/>
                  </a:lnTo>
                  <a:lnTo>
                    <a:pt x="1157782" y="22021"/>
                  </a:lnTo>
                  <a:lnTo>
                    <a:pt x="1147737" y="24053"/>
                  </a:lnTo>
                  <a:lnTo>
                    <a:pt x="1138351" y="26720"/>
                  </a:lnTo>
                  <a:lnTo>
                    <a:pt x="1132052" y="30403"/>
                  </a:lnTo>
                  <a:lnTo>
                    <a:pt x="1128839" y="28371"/>
                  </a:lnTo>
                  <a:lnTo>
                    <a:pt x="1128026" y="27863"/>
                  </a:lnTo>
                  <a:lnTo>
                    <a:pt x="1119974" y="22783"/>
                  </a:lnTo>
                  <a:lnTo>
                    <a:pt x="1101432" y="25196"/>
                  </a:lnTo>
                  <a:lnTo>
                    <a:pt x="1084478" y="27863"/>
                  </a:lnTo>
                  <a:lnTo>
                    <a:pt x="1078268" y="22275"/>
                  </a:lnTo>
                  <a:lnTo>
                    <a:pt x="1077137" y="21259"/>
                  </a:lnTo>
                  <a:lnTo>
                    <a:pt x="1049845" y="22275"/>
                  </a:lnTo>
                  <a:lnTo>
                    <a:pt x="1050582" y="20370"/>
                  </a:lnTo>
                  <a:lnTo>
                    <a:pt x="1042428" y="19862"/>
                  </a:lnTo>
                  <a:lnTo>
                    <a:pt x="1034529" y="21132"/>
                  </a:lnTo>
                  <a:lnTo>
                    <a:pt x="1027214" y="24053"/>
                  </a:lnTo>
                  <a:lnTo>
                    <a:pt x="1020889" y="28371"/>
                  </a:lnTo>
                  <a:lnTo>
                    <a:pt x="1016863" y="27101"/>
                  </a:lnTo>
                  <a:lnTo>
                    <a:pt x="1019810" y="25323"/>
                  </a:lnTo>
                  <a:lnTo>
                    <a:pt x="1020127" y="24307"/>
                  </a:lnTo>
                  <a:lnTo>
                    <a:pt x="1004684" y="22275"/>
                  </a:lnTo>
                  <a:lnTo>
                    <a:pt x="993940" y="22529"/>
                  </a:lnTo>
                  <a:lnTo>
                    <a:pt x="983970" y="25196"/>
                  </a:lnTo>
                  <a:lnTo>
                    <a:pt x="970889" y="30911"/>
                  </a:lnTo>
                  <a:lnTo>
                    <a:pt x="968717" y="24815"/>
                  </a:lnTo>
                  <a:lnTo>
                    <a:pt x="968667" y="24688"/>
                  </a:lnTo>
                  <a:lnTo>
                    <a:pt x="960094" y="24815"/>
                  </a:lnTo>
                  <a:lnTo>
                    <a:pt x="946353" y="22275"/>
                  </a:lnTo>
                  <a:lnTo>
                    <a:pt x="944981" y="22021"/>
                  </a:lnTo>
                  <a:lnTo>
                    <a:pt x="926261" y="19989"/>
                  </a:lnTo>
                  <a:lnTo>
                    <a:pt x="906907" y="22275"/>
                  </a:lnTo>
                  <a:lnTo>
                    <a:pt x="907237" y="21005"/>
                  </a:lnTo>
                  <a:lnTo>
                    <a:pt x="907999" y="20116"/>
                  </a:lnTo>
                  <a:lnTo>
                    <a:pt x="908215" y="19862"/>
                  </a:lnTo>
                  <a:lnTo>
                    <a:pt x="909574" y="19227"/>
                  </a:lnTo>
                  <a:lnTo>
                    <a:pt x="887056" y="20116"/>
                  </a:lnTo>
                  <a:lnTo>
                    <a:pt x="864133" y="16306"/>
                  </a:lnTo>
                  <a:lnTo>
                    <a:pt x="844550" y="15290"/>
                  </a:lnTo>
                  <a:lnTo>
                    <a:pt x="832065" y="24942"/>
                  </a:lnTo>
                  <a:lnTo>
                    <a:pt x="813600" y="30530"/>
                  </a:lnTo>
                  <a:lnTo>
                    <a:pt x="823315" y="32943"/>
                  </a:lnTo>
                  <a:lnTo>
                    <a:pt x="822045" y="36753"/>
                  </a:lnTo>
                  <a:lnTo>
                    <a:pt x="818134" y="40817"/>
                  </a:lnTo>
                  <a:lnTo>
                    <a:pt x="819912" y="44373"/>
                  </a:lnTo>
                  <a:lnTo>
                    <a:pt x="812304" y="43865"/>
                  </a:lnTo>
                  <a:lnTo>
                    <a:pt x="805637" y="41325"/>
                  </a:lnTo>
                  <a:lnTo>
                    <a:pt x="804037" y="39547"/>
                  </a:lnTo>
                  <a:lnTo>
                    <a:pt x="802894" y="38277"/>
                  </a:lnTo>
                  <a:lnTo>
                    <a:pt x="807097" y="36245"/>
                  </a:lnTo>
                  <a:lnTo>
                    <a:pt x="808926" y="37388"/>
                  </a:lnTo>
                  <a:lnTo>
                    <a:pt x="808367" y="36245"/>
                  </a:lnTo>
                  <a:lnTo>
                    <a:pt x="806996" y="33451"/>
                  </a:lnTo>
                  <a:lnTo>
                    <a:pt x="806069" y="31546"/>
                  </a:lnTo>
                  <a:lnTo>
                    <a:pt x="795693" y="29768"/>
                  </a:lnTo>
                  <a:lnTo>
                    <a:pt x="784644" y="28752"/>
                  </a:lnTo>
                  <a:lnTo>
                    <a:pt x="783793" y="28117"/>
                  </a:lnTo>
                  <a:lnTo>
                    <a:pt x="779754" y="25069"/>
                  </a:lnTo>
                  <a:lnTo>
                    <a:pt x="744601" y="24434"/>
                  </a:lnTo>
                  <a:lnTo>
                    <a:pt x="675868" y="19989"/>
                  </a:lnTo>
                  <a:lnTo>
                    <a:pt x="642391" y="18719"/>
                  </a:lnTo>
                  <a:lnTo>
                    <a:pt x="647446" y="28117"/>
                  </a:lnTo>
                  <a:lnTo>
                    <a:pt x="632028" y="27482"/>
                  </a:lnTo>
                  <a:lnTo>
                    <a:pt x="631266" y="27101"/>
                  </a:lnTo>
                  <a:lnTo>
                    <a:pt x="627964" y="25450"/>
                  </a:lnTo>
                  <a:lnTo>
                    <a:pt x="626579" y="20243"/>
                  </a:lnTo>
                  <a:lnTo>
                    <a:pt x="637578" y="20624"/>
                  </a:lnTo>
                  <a:lnTo>
                    <a:pt x="637159" y="20243"/>
                  </a:lnTo>
                  <a:lnTo>
                    <a:pt x="631799" y="15417"/>
                  </a:lnTo>
                  <a:lnTo>
                    <a:pt x="619150" y="25069"/>
                  </a:lnTo>
                  <a:lnTo>
                    <a:pt x="618845" y="27101"/>
                  </a:lnTo>
                  <a:lnTo>
                    <a:pt x="615505" y="25704"/>
                  </a:lnTo>
                  <a:lnTo>
                    <a:pt x="610958" y="23799"/>
                  </a:lnTo>
                  <a:lnTo>
                    <a:pt x="614133" y="20243"/>
                  </a:lnTo>
                  <a:lnTo>
                    <a:pt x="620102" y="17322"/>
                  </a:lnTo>
                  <a:lnTo>
                    <a:pt x="620636" y="16052"/>
                  </a:lnTo>
                  <a:lnTo>
                    <a:pt x="611670" y="16687"/>
                  </a:lnTo>
                  <a:lnTo>
                    <a:pt x="613689" y="17830"/>
                  </a:lnTo>
                  <a:lnTo>
                    <a:pt x="606425" y="21640"/>
                  </a:lnTo>
                  <a:lnTo>
                    <a:pt x="605790" y="25704"/>
                  </a:lnTo>
                  <a:lnTo>
                    <a:pt x="592582" y="25323"/>
                  </a:lnTo>
                  <a:lnTo>
                    <a:pt x="590346" y="24815"/>
                  </a:lnTo>
                  <a:lnTo>
                    <a:pt x="584542" y="23482"/>
                  </a:lnTo>
                  <a:lnTo>
                    <a:pt x="579424" y="24815"/>
                  </a:lnTo>
                  <a:lnTo>
                    <a:pt x="581342" y="23164"/>
                  </a:lnTo>
                  <a:lnTo>
                    <a:pt x="583247" y="21386"/>
                  </a:lnTo>
                  <a:lnTo>
                    <a:pt x="585216" y="22453"/>
                  </a:lnTo>
                  <a:lnTo>
                    <a:pt x="586308" y="21386"/>
                  </a:lnTo>
                  <a:lnTo>
                    <a:pt x="588264" y="19481"/>
                  </a:lnTo>
                  <a:lnTo>
                    <a:pt x="585000" y="19227"/>
                  </a:lnTo>
                  <a:lnTo>
                    <a:pt x="585000" y="18973"/>
                  </a:lnTo>
                  <a:lnTo>
                    <a:pt x="585000" y="18465"/>
                  </a:lnTo>
                  <a:lnTo>
                    <a:pt x="583907" y="18211"/>
                  </a:lnTo>
                  <a:lnTo>
                    <a:pt x="579945" y="18973"/>
                  </a:lnTo>
                  <a:lnTo>
                    <a:pt x="560527" y="18211"/>
                  </a:lnTo>
                  <a:lnTo>
                    <a:pt x="568299" y="25450"/>
                  </a:lnTo>
                  <a:lnTo>
                    <a:pt x="561962" y="27101"/>
                  </a:lnTo>
                  <a:lnTo>
                    <a:pt x="557072" y="27736"/>
                  </a:lnTo>
                  <a:lnTo>
                    <a:pt x="555472" y="29260"/>
                  </a:lnTo>
                  <a:lnTo>
                    <a:pt x="559003" y="33451"/>
                  </a:lnTo>
                  <a:lnTo>
                    <a:pt x="550151" y="30276"/>
                  </a:lnTo>
                  <a:lnTo>
                    <a:pt x="542010" y="27355"/>
                  </a:lnTo>
                  <a:lnTo>
                    <a:pt x="521411" y="26212"/>
                  </a:lnTo>
                  <a:lnTo>
                    <a:pt x="516839" y="25958"/>
                  </a:lnTo>
                  <a:lnTo>
                    <a:pt x="492620" y="26212"/>
                  </a:lnTo>
                  <a:lnTo>
                    <a:pt x="478472" y="24942"/>
                  </a:lnTo>
                  <a:lnTo>
                    <a:pt x="469176" y="27863"/>
                  </a:lnTo>
                  <a:lnTo>
                    <a:pt x="459524" y="29641"/>
                  </a:lnTo>
                  <a:lnTo>
                    <a:pt x="449681" y="30276"/>
                  </a:lnTo>
                  <a:lnTo>
                    <a:pt x="439788" y="29641"/>
                  </a:lnTo>
                  <a:lnTo>
                    <a:pt x="443445" y="31165"/>
                  </a:lnTo>
                  <a:lnTo>
                    <a:pt x="445668" y="39547"/>
                  </a:lnTo>
                  <a:lnTo>
                    <a:pt x="432943" y="38531"/>
                  </a:lnTo>
                  <a:lnTo>
                    <a:pt x="431634" y="32435"/>
                  </a:lnTo>
                  <a:lnTo>
                    <a:pt x="431088" y="29895"/>
                  </a:lnTo>
                  <a:lnTo>
                    <a:pt x="421741" y="26847"/>
                  </a:lnTo>
                  <a:lnTo>
                    <a:pt x="409587" y="24688"/>
                  </a:lnTo>
                  <a:lnTo>
                    <a:pt x="399351" y="18846"/>
                  </a:lnTo>
                  <a:lnTo>
                    <a:pt x="397814" y="22783"/>
                  </a:lnTo>
                  <a:lnTo>
                    <a:pt x="386537" y="24434"/>
                  </a:lnTo>
                  <a:lnTo>
                    <a:pt x="376237" y="26593"/>
                  </a:lnTo>
                  <a:lnTo>
                    <a:pt x="377647" y="32435"/>
                  </a:lnTo>
                  <a:lnTo>
                    <a:pt x="372935" y="30784"/>
                  </a:lnTo>
                  <a:lnTo>
                    <a:pt x="372541" y="29133"/>
                  </a:lnTo>
                  <a:lnTo>
                    <a:pt x="372414" y="28625"/>
                  </a:lnTo>
                  <a:lnTo>
                    <a:pt x="372300" y="27482"/>
                  </a:lnTo>
                  <a:lnTo>
                    <a:pt x="372198" y="25196"/>
                  </a:lnTo>
                  <a:lnTo>
                    <a:pt x="371284" y="24307"/>
                  </a:lnTo>
                  <a:lnTo>
                    <a:pt x="368935" y="22021"/>
                  </a:lnTo>
                  <a:lnTo>
                    <a:pt x="349097" y="24307"/>
                  </a:lnTo>
                  <a:lnTo>
                    <a:pt x="327736" y="22783"/>
                  </a:lnTo>
                  <a:lnTo>
                    <a:pt x="305257" y="20497"/>
                  </a:lnTo>
                  <a:lnTo>
                    <a:pt x="282067" y="20116"/>
                  </a:lnTo>
                  <a:lnTo>
                    <a:pt x="281774" y="21513"/>
                  </a:lnTo>
                  <a:lnTo>
                    <a:pt x="281660" y="22453"/>
                  </a:lnTo>
                  <a:lnTo>
                    <a:pt x="286804" y="25831"/>
                  </a:lnTo>
                  <a:lnTo>
                    <a:pt x="280136" y="29133"/>
                  </a:lnTo>
                  <a:lnTo>
                    <a:pt x="279387" y="28625"/>
                  </a:lnTo>
                  <a:lnTo>
                    <a:pt x="275069" y="25704"/>
                  </a:lnTo>
                  <a:lnTo>
                    <a:pt x="263601" y="17957"/>
                  </a:lnTo>
                  <a:lnTo>
                    <a:pt x="259943" y="20370"/>
                  </a:lnTo>
                  <a:lnTo>
                    <a:pt x="257060" y="23799"/>
                  </a:lnTo>
                  <a:lnTo>
                    <a:pt x="253212" y="25704"/>
                  </a:lnTo>
                  <a:lnTo>
                    <a:pt x="246672" y="23164"/>
                  </a:lnTo>
                  <a:lnTo>
                    <a:pt x="250647" y="27863"/>
                  </a:lnTo>
                  <a:lnTo>
                    <a:pt x="246507" y="28625"/>
                  </a:lnTo>
                  <a:lnTo>
                    <a:pt x="219075" y="26593"/>
                  </a:lnTo>
                  <a:lnTo>
                    <a:pt x="200215" y="25196"/>
                  </a:lnTo>
                  <a:lnTo>
                    <a:pt x="153352" y="26593"/>
                  </a:lnTo>
                  <a:lnTo>
                    <a:pt x="106299" y="26212"/>
                  </a:lnTo>
                  <a:lnTo>
                    <a:pt x="59448" y="17322"/>
                  </a:lnTo>
                  <a:lnTo>
                    <a:pt x="67881" y="21640"/>
                  </a:lnTo>
                  <a:lnTo>
                    <a:pt x="62268" y="22148"/>
                  </a:lnTo>
                  <a:lnTo>
                    <a:pt x="55841" y="22275"/>
                  </a:lnTo>
                  <a:lnTo>
                    <a:pt x="60020" y="23291"/>
                  </a:lnTo>
                  <a:lnTo>
                    <a:pt x="55867" y="27736"/>
                  </a:lnTo>
                  <a:lnTo>
                    <a:pt x="55829" y="28117"/>
                  </a:lnTo>
                  <a:lnTo>
                    <a:pt x="56591" y="30784"/>
                  </a:lnTo>
                  <a:lnTo>
                    <a:pt x="52984" y="29641"/>
                  </a:lnTo>
                  <a:lnTo>
                    <a:pt x="30568" y="22529"/>
                  </a:lnTo>
                  <a:lnTo>
                    <a:pt x="24180" y="26212"/>
                  </a:lnTo>
                  <a:lnTo>
                    <a:pt x="14528" y="26974"/>
                  </a:lnTo>
                  <a:lnTo>
                    <a:pt x="5257" y="27609"/>
                  </a:lnTo>
                  <a:lnTo>
                    <a:pt x="0" y="31165"/>
                  </a:lnTo>
                  <a:lnTo>
                    <a:pt x="8229" y="29641"/>
                  </a:lnTo>
                  <a:lnTo>
                    <a:pt x="6172" y="36626"/>
                  </a:lnTo>
                  <a:lnTo>
                    <a:pt x="6083" y="37388"/>
                  </a:lnTo>
                  <a:lnTo>
                    <a:pt x="11607" y="45389"/>
                  </a:lnTo>
                  <a:lnTo>
                    <a:pt x="18973" y="54025"/>
                  </a:lnTo>
                  <a:lnTo>
                    <a:pt x="21996" y="63042"/>
                  </a:lnTo>
                  <a:lnTo>
                    <a:pt x="32537" y="60756"/>
                  </a:lnTo>
                  <a:lnTo>
                    <a:pt x="45275" y="65074"/>
                  </a:lnTo>
                  <a:lnTo>
                    <a:pt x="59499" y="68376"/>
                  </a:lnTo>
                  <a:lnTo>
                    <a:pt x="74447" y="63423"/>
                  </a:lnTo>
                  <a:lnTo>
                    <a:pt x="77749" y="65303"/>
                  </a:lnTo>
                  <a:lnTo>
                    <a:pt x="78092" y="64947"/>
                  </a:lnTo>
                  <a:lnTo>
                    <a:pt x="84289" y="63931"/>
                  </a:lnTo>
                  <a:lnTo>
                    <a:pt x="95694" y="66217"/>
                  </a:lnTo>
                  <a:lnTo>
                    <a:pt x="94424" y="67487"/>
                  </a:lnTo>
                  <a:lnTo>
                    <a:pt x="115671" y="67614"/>
                  </a:lnTo>
                  <a:lnTo>
                    <a:pt x="133858" y="69392"/>
                  </a:lnTo>
                  <a:lnTo>
                    <a:pt x="152781" y="71932"/>
                  </a:lnTo>
                  <a:lnTo>
                    <a:pt x="176263" y="74726"/>
                  </a:lnTo>
                  <a:lnTo>
                    <a:pt x="173583" y="68630"/>
                  </a:lnTo>
                  <a:lnTo>
                    <a:pt x="178257" y="69138"/>
                  </a:lnTo>
                  <a:lnTo>
                    <a:pt x="182740" y="70535"/>
                  </a:lnTo>
                  <a:lnTo>
                    <a:pt x="186588" y="72821"/>
                  </a:lnTo>
                  <a:lnTo>
                    <a:pt x="187045" y="68757"/>
                  </a:lnTo>
                  <a:lnTo>
                    <a:pt x="186042" y="68630"/>
                  </a:lnTo>
                  <a:lnTo>
                    <a:pt x="180047" y="67868"/>
                  </a:lnTo>
                  <a:lnTo>
                    <a:pt x="172897" y="66852"/>
                  </a:lnTo>
                  <a:lnTo>
                    <a:pt x="172923" y="63931"/>
                  </a:lnTo>
                  <a:lnTo>
                    <a:pt x="172923" y="63423"/>
                  </a:lnTo>
                  <a:lnTo>
                    <a:pt x="172923" y="62280"/>
                  </a:lnTo>
                  <a:lnTo>
                    <a:pt x="185902" y="67741"/>
                  </a:lnTo>
                  <a:lnTo>
                    <a:pt x="204939" y="68630"/>
                  </a:lnTo>
                  <a:lnTo>
                    <a:pt x="223354" y="69900"/>
                  </a:lnTo>
                  <a:lnTo>
                    <a:pt x="234454" y="76377"/>
                  </a:lnTo>
                  <a:lnTo>
                    <a:pt x="239115" y="75234"/>
                  </a:lnTo>
                  <a:lnTo>
                    <a:pt x="238201" y="70408"/>
                  </a:lnTo>
                  <a:lnTo>
                    <a:pt x="242862" y="69392"/>
                  </a:lnTo>
                  <a:lnTo>
                    <a:pt x="246011" y="73202"/>
                  </a:lnTo>
                  <a:lnTo>
                    <a:pt x="248310" y="69392"/>
                  </a:lnTo>
                  <a:lnTo>
                    <a:pt x="249008" y="68249"/>
                  </a:lnTo>
                  <a:lnTo>
                    <a:pt x="254901" y="68503"/>
                  </a:lnTo>
                  <a:lnTo>
                    <a:pt x="259867" y="72059"/>
                  </a:lnTo>
                  <a:lnTo>
                    <a:pt x="261048" y="77012"/>
                  </a:lnTo>
                  <a:lnTo>
                    <a:pt x="258533" y="77139"/>
                  </a:lnTo>
                  <a:lnTo>
                    <a:pt x="256032" y="77520"/>
                  </a:lnTo>
                  <a:lnTo>
                    <a:pt x="253644" y="78155"/>
                  </a:lnTo>
                  <a:lnTo>
                    <a:pt x="262420" y="79806"/>
                  </a:lnTo>
                  <a:lnTo>
                    <a:pt x="272135" y="79171"/>
                  </a:lnTo>
                  <a:lnTo>
                    <a:pt x="280606" y="78028"/>
                  </a:lnTo>
                  <a:lnTo>
                    <a:pt x="285648" y="78028"/>
                  </a:lnTo>
                  <a:lnTo>
                    <a:pt x="274218" y="75742"/>
                  </a:lnTo>
                  <a:lnTo>
                    <a:pt x="299681" y="74345"/>
                  </a:lnTo>
                  <a:lnTo>
                    <a:pt x="326402" y="74091"/>
                  </a:lnTo>
                  <a:lnTo>
                    <a:pt x="352907" y="73075"/>
                  </a:lnTo>
                  <a:lnTo>
                    <a:pt x="377761" y="69392"/>
                  </a:lnTo>
                  <a:lnTo>
                    <a:pt x="376821" y="68249"/>
                  </a:lnTo>
                  <a:lnTo>
                    <a:pt x="375373" y="66471"/>
                  </a:lnTo>
                  <a:lnTo>
                    <a:pt x="388912" y="64693"/>
                  </a:lnTo>
                  <a:lnTo>
                    <a:pt x="397256" y="65709"/>
                  </a:lnTo>
                  <a:lnTo>
                    <a:pt x="406031" y="67360"/>
                  </a:lnTo>
                  <a:lnTo>
                    <a:pt x="420827" y="67106"/>
                  </a:lnTo>
                  <a:lnTo>
                    <a:pt x="419874" y="67741"/>
                  </a:lnTo>
                  <a:lnTo>
                    <a:pt x="421144" y="67106"/>
                  </a:lnTo>
                  <a:lnTo>
                    <a:pt x="425729" y="64820"/>
                  </a:lnTo>
                  <a:lnTo>
                    <a:pt x="426351" y="64693"/>
                  </a:lnTo>
                  <a:lnTo>
                    <a:pt x="432536" y="63423"/>
                  </a:lnTo>
                  <a:lnTo>
                    <a:pt x="439369" y="63804"/>
                  </a:lnTo>
                  <a:lnTo>
                    <a:pt x="438391" y="66344"/>
                  </a:lnTo>
                  <a:lnTo>
                    <a:pt x="442048" y="68757"/>
                  </a:lnTo>
                  <a:lnTo>
                    <a:pt x="445147" y="71170"/>
                  </a:lnTo>
                  <a:lnTo>
                    <a:pt x="445211" y="71424"/>
                  </a:lnTo>
                  <a:lnTo>
                    <a:pt x="443153" y="73964"/>
                  </a:lnTo>
                  <a:lnTo>
                    <a:pt x="456399" y="70662"/>
                  </a:lnTo>
                  <a:lnTo>
                    <a:pt x="461467" y="68249"/>
                  </a:lnTo>
                  <a:lnTo>
                    <a:pt x="464883" y="64947"/>
                  </a:lnTo>
                  <a:lnTo>
                    <a:pt x="466953" y="63423"/>
                  </a:lnTo>
                  <a:lnTo>
                    <a:pt x="468503" y="62280"/>
                  </a:lnTo>
                  <a:lnTo>
                    <a:pt x="470573" y="60756"/>
                  </a:lnTo>
                  <a:lnTo>
                    <a:pt x="473163" y="58851"/>
                  </a:lnTo>
                  <a:lnTo>
                    <a:pt x="477126" y="63550"/>
                  </a:lnTo>
                  <a:lnTo>
                    <a:pt x="481622" y="58851"/>
                  </a:lnTo>
                  <a:lnTo>
                    <a:pt x="481863" y="58597"/>
                  </a:lnTo>
                  <a:lnTo>
                    <a:pt x="489038" y="55803"/>
                  </a:lnTo>
                  <a:lnTo>
                    <a:pt x="496595" y="55803"/>
                  </a:lnTo>
                  <a:lnTo>
                    <a:pt x="493318" y="58597"/>
                  </a:lnTo>
                  <a:lnTo>
                    <a:pt x="493268" y="58851"/>
                  </a:lnTo>
                  <a:lnTo>
                    <a:pt x="497078" y="64693"/>
                  </a:lnTo>
                  <a:lnTo>
                    <a:pt x="492937" y="68376"/>
                  </a:lnTo>
                  <a:lnTo>
                    <a:pt x="511175" y="71297"/>
                  </a:lnTo>
                  <a:lnTo>
                    <a:pt x="525335" y="68884"/>
                  </a:lnTo>
                  <a:lnTo>
                    <a:pt x="536702" y="67360"/>
                  </a:lnTo>
                  <a:lnTo>
                    <a:pt x="546544" y="72948"/>
                  </a:lnTo>
                  <a:lnTo>
                    <a:pt x="547954" y="67360"/>
                  </a:lnTo>
                  <a:lnTo>
                    <a:pt x="548246" y="66217"/>
                  </a:lnTo>
                  <a:lnTo>
                    <a:pt x="540219" y="64058"/>
                  </a:lnTo>
                  <a:lnTo>
                    <a:pt x="531152" y="63804"/>
                  </a:lnTo>
                  <a:lnTo>
                    <a:pt x="529755" y="62915"/>
                  </a:lnTo>
                  <a:lnTo>
                    <a:pt x="529005" y="59613"/>
                  </a:lnTo>
                  <a:lnTo>
                    <a:pt x="533819" y="56565"/>
                  </a:lnTo>
                  <a:lnTo>
                    <a:pt x="536841" y="55803"/>
                  </a:lnTo>
                  <a:lnTo>
                    <a:pt x="541375" y="54660"/>
                  </a:lnTo>
                  <a:lnTo>
                    <a:pt x="548843" y="54406"/>
                  </a:lnTo>
                  <a:lnTo>
                    <a:pt x="555269" y="57200"/>
                  </a:lnTo>
                  <a:lnTo>
                    <a:pt x="562444" y="62788"/>
                  </a:lnTo>
                  <a:lnTo>
                    <a:pt x="572109" y="68376"/>
                  </a:lnTo>
                  <a:lnTo>
                    <a:pt x="586016" y="70789"/>
                  </a:lnTo>
                  <a:lnTo>
                    <a:pt x="583819" y="70789"/>
                  </a:lnTo>
                  <a:lnTo>
                    <a:pt x="583666" y="71805"/>
                  </a:lnTo>
                  <a:lnTo>
                    <a:pt x="581469" y="71678"/>
                  </a:lnTo>
                  <a:lnTo>
                    <a:pt x="587667" y="72440"/>
                  </a:lnTo>
                  <a:lnTo>
                    <a:pt x="591172" y="71805"/>
                  </a:lnTo>
                  <a:lnTo>
                    <a:pt x="593966" y="71297"/>
                  </a:lnTo>
                  <a:lnTo>
                    <a:pt x="600621" y="70662"/>
                  </a:lnTo>
                  <a:lnTo>
                    <a:pt x="607885" y="72567"/>
                  </a:lnTo>
                  <a:lnTo>
                    <a:pt x="610374" y="70662"/>
                  </a:lnTo>
                  <a:lnTo>
                    <a:pt x="612368" y="69138"/>
                  </a:lnTo>
                  <a:lnTo>
                    <a:pt x="616826" y="68503"/>
                  </a:lnTo>
                  <a:lnTo>
                    <a:pt x="620509" y="67614"/>
                  </a:lnTo>
                  <a:lnTo>
                    <a:pt x="621588" y="65328"/>
                  </a:lnTo>
                  <a:lnTo>
                    <a:pt x="622719" y="62915"/>
                  </a:lnTo>
                  <a:lnTo>
                    <a:pt x="602386" y="65328"/>
                  </a:lnTo>
                  <a:lnTo>
                    <a:pt x="611035" y="62026"/>
                  </a:lnTo>
                  <a:lnTo>
                    <a:pt x="620242" y="57708"/>
                  </a:lnTo>
                  <a:lnTo>
                    <a:pt x="630847" y="55041"/>
                  </a:lnTo>
                  <a:lnTo>
                    <a:pt x="643699" y="56438"/>
                  </a:lnTo>
                  <a:lnTo>
                    <a:pt x="640600" y="59232"/>
                  </a:lnTo>
                  <a:lnTo>
                    <a:pt x="636841" y="61391"/>
                  </a:lnTo>
                  <a:lnTo>
                    <a:pt x="632688" y="62661"/>
                  </a:lnTo>
                  <a:lnTo>
                    <a:pt x="638251" y="65709"/>
                  </a:lnTo>
                  <a:lnTo>
                    <a:pt x="643382" y="60756"/>
                  </a:lnTo>
                  <a:lnTo>
                    <a:pt x="649109" y="63804"/>
                  </a:lnTo>
                  <a:lnTo>
                    <a:pt x="644372" y="68503"/>
                  </a:lnTo>
                  <a:lnTo>
                    <a:pt x="634606" y="69646"/>
                  </a:lnTo>
                  <a:lnTo>
                    <a:pt x="622833" y="70408"/>
                  </a:lnTo>
                  <a:lnTo>
                    <a:pt x="612076" y="73710"/>
                  </a:lnTo>
                  <a:lnTo>
                    <a:pt x="618147" y="74599"/>
                  </a:lnTo>
                  <a:lnTo>
                    <a:pt x="625221" y="73075"/>
                  </a:lnTo>
                  <a:lnTo>
                    <a:pt x="630008" y="72821"/>
                  </a:lnTo>
                  <a:lnTo>
                    <a:pt x="629234" y="77393"/>
                  </a:lnTo>
                  <a:lnTo>
                    <a:pt x="635012" y="72821"/>
                  </a:lnTo>
                  <a:lnTo>
                    <a:pt x="636612" y="71551"/>
                  </a:lnTo>
                  <a:lnTo>
                    <a:pt x="645350" y="71678"/>
                  </a:lnTo>
                  <a:lnTo>
                    <a:pt x="655231" y="72313"/>
                  </a:lnTo>
                  <a:lnTo>
                    <a:pt x="657339" y="71551"/>
                  </a:lnTo>
                  <a:lnTo>
                    <a:pt x="666076" y="68376"/>
                  </a:lnTo>
                  <a:lnTo>
                    <a:pt x="665086" y="74472"/>
                  </a:lnTo>
                  <a:lnTo>
                    <a:pt x="668578" y="72440"/>
                  </a:lnTo>
                  <a:lnTo>
                    <a:pt x="672579" y="71170"/>
                  </a:lnTo>
                  <a:lnTo>
                    <a:pt x="676744" y="70789"/>
                  </a:lnTo>
                  <a:lnTo>
                    <a:pt x="668845" y="78663"/>
                  </a:lnTo>
                  <a:lnTo>
                    <a:pt x="677811" y="76631"/>
                  </a:lnTo>
                  <a:lnTo>
                    <a:pt x="686574" y="78536"/>
                  </a:lnTo>
                  <a:lnTo>
                    <a:pt x="695248" y="81076"/>
                  </a:lnTo>
                  <a:lnTo>
                    <a:pt x="703935" y="80822"/>
                  </a:lnTo>
                  <a:lnTo>
                    <a:pt x="692619" y="79679"/>
                  </a:lnTo>
                  <a:lnTo>
                    <a:pt x="690753" y="76631"/>
                  </a:lnTo>
                  <a:lnTo>
                    <a:pt x="691464" y="73075"/>
                  </a:lnTo>
                  <a:lnTo>
                    <a:pt x="691400" y="72694"/>
                  </a:lnTo>
                  <a:lnTo>
                    <a:pt x="689648" y="70789"/>
                  </a:lnTo>
                  <a:lnTo>
                    <a:pt x="688124" y="69138"/>
                  </a:lnTo>
                  <a:lnTo>
                    <a:pt x="700062" y="68376"/>
                  </a:lnTo>
                  <a:lnTo>
                    <a:pt x="704049" y="68122"/>
                  </a:lnTo>
                  <a:lnTo>
                    <a:pt x="712457" y="73710"/>
                  </a:lnTo>
                  <a:lnTo>
                    <a:pt x="721194" y="80060"/>
                  </a:lnTo>
                  <a:lnTo>
                    <a:pt x="733691" y="81381"/>
                  </a:lnTo>
                  <a:lnTo>
                    <a:pt x="729754" y="80060"/>
                  </a:lnTo>
                  <a:lnTo>
                    <a:pt x="727049" y="77774"/>
                  </a:lnTo>
                  <a:lnTo>
                    <a:pt x="729145" y="75488"/>
                  </a:lnTo>
                  <a:lnTo>
                    <a:pt x="735965" y="76504"/>
                  </a:lnTo>
                  <a:lnTo>
                    <a:pt x="742429" y="78790"/>
                  </a:lnTo>
                  <a:lnTo>
                    <a:pt x="748055" y="82219"/>
                  </a:lnTo>
                  <a:lnTo>
                    <a:pt x="757085" y="80568"/>
                  </a:lnTo>
                  <a:lnTo>
                    <a:pt x="755904" y="78155"/>
                  </a:lnTo>
                  <a:lnTo>
                    <a:pt x="752614" y="75488"/>
                  </a:lnTo>
                  <a:lnTo>
                    <a:pt x="752309" y="75234"/>
                  </a:lnTo>
                  <a:lnTo>
                    <a:pt x="754126" y="72186"/>
                  </a:lnTo>
                  <a:lnTo>
                    <a:pt x="759180" y="74853"/>
                  </a:lnTo>
                  <a:lnTo>
                    <a:pt x="763663" y="73202"/>
                  </a:lnTo>
                  <a:lnTo>
                    <a:pt x="765124" y="72186"/>
                  </a:lnTo>
                  <a:lnTo>
                    <a:pt x="768565" y="69773"/>
                  </a:lnTo>
                  <a:lnTo>
                    <a:pt x="772134" y="68122"/>
                  </a:lnTo>
                  <a:lnTo>
                    <a:pt x="774877" y="66852"/>
                  </a:lnTo>
                  <a:lnTo>
                    <a:pt x="774954" y="72948"/>
                  </a:lnTo>
                  <a:lnTo>
                    <a:pt x="787095" y="72694"/>
                  </a:lnTo>
                  <a:lnTo>
                    <a:pt x="792149" y="66852"/>
                  </a:lnTo>
                  <a:lnTo>
                    <a:pt x="793877" y="64693"/>
                  </a:lnTo>
                  <a:lnTo>
                    <a:pt x="804595" y="64947"/>
                  </a:lnTo>
                  <a:lnTo>
                    <a:pt x="794931" y="73456"/>
                  </a:lnTo>
                  <a:lnTo>
                    <a:pt x="806869" y="71170"/>
                  </a:lnTo>
                  <a:lnTo>
                    <a:pt x="804418" y="78155"/>
                  </a:lnTo>
                  <a:lnTo>
                    <a:pt x="811542" y="75742"/>
                  </a:lnTo>
                  <a:lnTo>
                    <a:pt x="819048" y="74599"/>
                  </a:lnTo>
                  <a:lnTo>
                    <a:pt x="826681" y="74726"/>
                  </a:lnTo>
                  <a:lnTo>
                    <a:pt x="834174" y="76250"/>
                  </a:lnTo>
                  <a:lnTo>
                    <a:pt x="833043" y="74599"/>
                  </a:lnTo>
                  <a:lnTo>
                    <a:pt x="831303" y="72059"/>
                  </a:lnTo>
                  <a:lnTo>
                    <a:pt x="831392" y="71678"/>
                  </a:lnTo>
                  <a:lnTo>
                    <a:pt x="831735" y="71170"/>
                  </a:lnTo>
                  <a:lnTo>
                    <a:pt x="835825" y="65074"/>
                  </a:lnTo>
                  <a:lnTo>
                    <a:pt x="847090" y="64820"/>
                  </a:lnTo>
                  <a:lnTo>
                    <a:pt x="849769" y="67233"/>
                  </a:lnTo>
                  <a:lnTo>
                    <a:pt x="849820" y="69011"/>
                  </a:lnTo>
                  <a:lnTo>
                    <a:pt x="851281" y="69900"/>
                  </a:lnTo>
                  <a:lnTo>
                    <a:pt x="858774" y="69773"/>
                  </a:lnTo>
                  <a:lnTo>
                    <a:pt x="854227" y="74853"/>
                  </a:lnTo>
                  <a:lnTo>
                    <a:pt x="851192" y="78536"/>
                  </a:lnTo>
                  <a:lnTo>
                    <a:pt x="844270" y="72821"/>
                  </a:lnTo>
                  <a:lnTo>
                    <a:pt x="843559" y="74853"/>
                  </a:lnTo>
                  <a:lnTo>
                    <a:pt x="840727" y="76758"/>
                  </a:lnTo>
                  <a:lnTo>
                    <a:pt x="839990" y="78663"/>
                  </a:lnTo>
                  <a:lnTo>
                    <a:pt x="846823" y="80568"/>
                  </a:lnTo>
                  <a:lnTo>
                    <a:pt x="854227" y="80695"/>
                  </a:lnTo>
                  <a:lnTo>
                    <a:pt x="866584" y="79552"/>
                  </a:lnTo>
                  <a:lnTo>
                    <a:pt x="864374" y="79425"/>
                  </a:lnTo>
                  <a:lnTo>
                    <a:pt x="862215" y="79044"/>
                  </a:lnTo>
                  <a:lnTo>
                    <a:pt x="861098" y="78536"/>
                  </a:lnTo>
                  <a:lnTo>
                    <a:pt x="860272" y="78155"/>
                  </a:lnTo>
                  <a:lnTo>
                    <a:pt x="883056" y="69773"/>
                  </a:lnTo>
                  <a:lnTo>
                    <a:pt x="883399" y="69646"/>
                  </a:lnTo>
                  <a:lnTo>
                    <a:pt x="887056" y="71932"/>
                  </a:lnTo>
                  <a:lnTo>
                    <a:pt x="881303" y="75615"/>
                  </a:lnTo>
                  <a:lnTo>
                    <a:pt x="885990" y="74853"/>
                  </a:lnTo>
                  <a:lnTo>
                    <a:pt x="889241" y="72059"/>
                  </a:lnTo>
                  <a:lnTo>
                    <a:pt x="896137" y="71551"/>
                  </a:lnTo>
                  <a:lnTo>
                    <a:pt x="894537" y="75996"/>
                  </a:lnTo>
                  <a:lnTo>
                    <a:pt x="894422" y="77330"/>
                  </a:lnTo>
                  <a:lnTo>
                    <a:pt x="894791" y="81648"/>
                  </a:lnTo>
                  <a:lnTo>
                    <a:pt x="907097" y="78536"/>
                  </a:lnTo>
                  <a:lnTo>
                    <a:pt x="908570" y="80568"/>
                  </a:lnTo>
                  <a:lnTo>
                    <a:pt x="918451" y="84378"/>
                  </a:lnTo>
                  <a:lnTo>
                    <a:pt x="915568" y="86283"/>
                  </a:lnTo>
                  <a:lnTo>
                    <a:pt x="925664" y="86029"/>
                  </a:lnTo>
                  <a:lnTo>
                    <a:pt x="937171" y="82981"/>
                  </a:lnTo>
                  <a:lnTo>
                    <a:pt x="949426" y="80060"/>
                  </a:lnTo>
                  <a:lnTo>
                    <a:pt x="961694" y="80441"/>
                  </a:lnTo>
                  <a:lnTo>
                    <a:pt x="961542" y="80645"/>
                  </a:lnTo>
                  <a:lnTo>
                    <a:pt x="961351" y="81013"/>
                  </a:lnTo>
                  <a:lnTo>
                    <a:pt x="961263" y="81394"/>
                  </a:lnTo>
                  <a:lnTo>
                    <a:pt x="962317" y="80403"/>
                  </a:lnTo>
                  <a:lnTo>
                    <a:pt x="961974" y="80403"/>
                  </a:lnTo>
                  <a:lnTo>
                    <a:pt x="967740" y="77774"/>
                  </a:lnTo>
                  <a:lnTo>
                    <a:pt x="978941" y="79171"/>
                  </a:lnTo>
                  <a:lnTo>
                    <a:pt x="990092" y="80949"/>
                  </a:lnTo>
                  <a:lnTo>
                    <a:pt x="1001763" y="81076"/>
                  </a:lnTo>
                  <a:lnTo>
                    <a:pt x="1014552" y="78028"/>
                  </a:lnTo>
                  <a:lnTo>
                    <a:pt x="1024826" y="87045"/>
                  </a:lnTo>
                  <a:lnTo>
                    <a:pt x="1028992" y="84378"/>
                  </a:lnTo>
                  <a:lnTo>
                    <a:pt x="1026134" y="80187"/>
                  </a:lnTo>
                  <a:lnTo>
                    <a:pt x="1025588" y="78028"/>
                  </a:lnTo>
                  <a:lnTo>
                    <a:pt x="1025525" y="77774"/>
                  </a:lnTo>
                  <a:lnTo>
                    <a:pt x="1025017" y="75742"/>
                  </a:lnTo>
                  <a:lnTo>
                    <a:pt x="1034453" y="72313"/>
                  </a:lnTo>
                  <a:lnTo>
                    <a:pt x="1042543" y="72313"/>
                  </a:lnTo>
                  <a:lnTo>
                    <a:pt x="1044549" y="75361"/>
                  </a:lnTo>
                  <a:lnTo>
                    <a:pt x="1044625" y="79552"/>
                  </a:lnTo>
                  <a:lnTo>
                    <a:pt x="1046581" y="82473"/>
                  </a:lnTo>
                  <a:lnTo>
                    <a:pt x="1053846" y="78536"/>
                  </a:lnTo>
                  <a:lnTo>
                    <a:pt x="1062951" y="74726"/>
                  </a:lnTo>
                  <a:lnTo>
                    <a:pt x="1073391" y="73329"/>
                  </a:lnTo>
                  <a:lnTo>
                    <a:pt x="1084630" y="75996"/>
                  </a:lnTo>
                  <a:lnTo>
                    <a:pt x="1079563" y="77647"/>
                  </a:lnTo>
                  <a:lnTo>
                    <a:pt x="1075563" y="76377"/>
                  </a:lnTo>
                  <a:lnTo>
                    <a:pt x="1070813" y="77012"/>
                  </a:lnTo>
                  <a:lnTo>
                    <a:pt x="1082522" y="81965"/>
                  </a:lnTo>
                  <a:lnTo>
                    <a:pt x="1072946" y="86410"/>
                  </a:lnTo>
                  <a:lnTo>
                    <a:pt x="1066469" y="88569"/>
                  </a:lnTo>
                  <a:lnTo>
                    <a:pt x="1064704" y="90601"/>
                  </a:lnTo>
                  <a:lnTo>
                    <a:pt x="1069238" y="94284"/>
                  </a:lnTo>
                  <a:lnTo>
                    <a:pt x="1077010" y="86537"/>
                  </a:lnTo>
                  <a:lnTo>
                    <a:pt x="1108367" y="82981"/>
                  </a:lnTo>
                  <a:lnTo>
                    <a:pt x="1113637" y="77647"/>
                  </a:lnTo>
                  <a:lnTo>
                    <a:pt x="1116139" y="75107"/>
                  </a:lnTo>
                  <a:lnTo>
                    <a:pt x="1123835" y="78790"/>
                  </a:lnTo>
                  <a:lnTo>
                    <a:pt x="1121727" y="78663"/>
                  </a:lnTo>
                  <a:lnTo>
                    <a:pt x="1121410" y="79679"/>
                  </a:lnTo>
                  <a:lnTo>
                    <a:pt x="1119200" y="79425"/>
                  </a:lnTo>
                  <a:lnTo>
                    <a:pt x="1127544" y="81076"/>
                  </a:lnTo>
                  <a:lnTo>
                    <a:pt x="1129182" y="79679"/>
                  </a:lnTo>
                  <a:lnTo>
                    <a:pt x="1130223" y="78790"/>
                  </a:lnTo>
                  <a:lnTo>
                    <a:pt x="1132751" y="76631"/>
                  </a:lnTo>
                  <a:lnTo>
                    <a:pt x="1134389" y="75107"/>
                  </a:lnTo>
                  <a:lnTo>
                    <a:pt x="1136307" y="73329"/>
                  </a:lnTo>
                  <a:lnTo>
                    <a:pt x="1137412" y="72313"/>
                  </a:lnTo>
                  <a:lnTo>
                    <a:pt x="1138224" y="71551"/>
                  </a:lnTo>
                  <a:lnTo>
                    <a:pt x="1138770" y="71043"/>
                  </a:lnTo>
                  <a:lnTo>
                    <a:pt x="1147889" y="69646"/>
                  </a:lnTo>
                  <a:lnTo>
                    <a:pt x="1149553" y="69392"/>
                  </a:lnTo>
                  <a:lnTo>
                    <a:pt x="1156296" y="70662"/>
                  </a:lnTo>
                  <a:lnTo>
                    <a:pt x="1160932" y="73202"/>
                  </a:lnTo>
                  <a:lnTo>
                    <a:pt x="1156398" y="75234"/>
                  </a:lnTo>
                  <a:lnTo>
                    <a:pt x="1171371" y="71043"/>
                  </a:lnTo>
                  <a:lnTo>
                    <a:pt x="1175689" y="71297"/>
                  </a:lnTo>
                  <a:lnTo>
                    <a:pt x="1174864" y="73685"/>
                  </a:lnTo>
                  <a:lnTo>
                    <a:pt x="1193190" y="72567"/>
                  </a:lnTo>
                  <a:lnTo>
                    <a:pt x="1192974" y="73075"/>
                  </a:lnTo>
                  <a:lnTo>
                    <a:pt x="1193660" y="72567"/>
                  </a:lnTo>
                  <a:lnTo>
                    <a:pt x="1195692" y="71043"/>
                  </a:lnTo>
                  <a:lnTo>
                    <a:pt x="1197406" y="69773"/>
                  </a:lnTo>
                  <a:lnTo>
                    <a:pt x="1198016" y="69392"/>
                  </a:lnTo>
                  <a:lnTo>
                    <a:pt x="1202143" y="66852"/>
                  </a:lnTo>
                  <a:lnTo>
                    <a:pt x="1206195" y="64820"/>
                  </a:lnTo>
                  <a:lnTo>
                    <a:pt x="1206449" y="64693"/>
                  </a:lnTo>
                  <a:lnTo>
                    <a:pt x="1207198" y="64312"/>
                  </a:lnTo>
                  <a:lnTo>
                    <a:pt x="1211795" y="66319"/>
                  </a:lnTo>
                  <a:lnTo>
                    <a:pt x="1217637" y="64312"/>
                  </a:lnTo>
                  <a:lnTo>
                    <a:pt x="1218374" y="64058"/>
                  </a:lnTo>
                  <a:lnTo>
                    <a:pt x="1219593" y="67360"/>
                  </a:lnTo>
                  <a:lnTo>
                    <a:pt x="1216583" y="70154"/>
                  </a:lnTo>
                  <a:lnTo>
                    <a:pt x="1210970" y="71932"/>
                  </a:lnTo>
                  <a:lnTo>
                    <a:pt x="1204353" y="72313"/>
                  </a:lnTo>
                  <a:lnTo>
                    <a:pt x="1211376" y="79044"/>
                  </a:lnTo>
                  <a:lnTo>
                    <a:pt x="1217231" y="77901"/>
                  </a:lnTo>
                  <a:lnTo>
                    <a:pt x="1225626" y="75361"/>
                  </a:lnTo>
                  <a:lnTo>
                    <a:pt x="1234300" y="76936"/>
                  </a:lnTo>
                  <a:lnTo>
                    <a:pt x="1233208" y="75361"/>
                  </a:lnTo>
                  <a:lnTo>
                    <a:pt x="1232687" y="74599"/>
                  </a:lnTo>
                  <a:lnTo>
                    <a:pt x="1232801" y="74091"/>
                  </a:lnTo>
                  <a:lnTo>
                    <a:pt x="1236395" y="67360"/>
                  </a:lnTo>
                  <a:lnTo>
                    <a:pt x="1239456" y="70789"/>
                  </a:lnTo>
                  <a:lnTo>
                    <a:pt x="1245247" y="72821"/>
                  </a:lnTo>
                  <a:lnTo>
                    <a:pt x="1241882" y="74091"/>
                  </a:lnTo>
                  <a:lnTo>
                    <a:pt x="1236497" y="77330"/>
                  </a:lnTo>
                  <a:lnTo>
                    <a:pt x="1240294" y="78028"/>
                  </a:lnTo>
                  <a:lnTo>
                    <a:pt x="1228382" y="80187"/>
                  </a:lnTo>
                  <a:lnTo>
                    <a:pt x="1234516" y="85394"/>
                  </a:lnTo>
                  <a:lnTo>
                    <a:pt x="1241501" y="87807"/>
                  </a:lnTo>
                  <a:lnTo>
                    <a:pt x="1249565" y="89458"/>
                  </a:lnTo>
                  <a:lnTo>
                    <a:pt x="1258951" y="92506"/>
                  </a:lnTo>
                  <a:lnTo>
                    <a:pt x="1253604" y="88696"/>
                  </a:lnTo>
                  <a:lnTo>
                    <a:pt x="1245946" y="83108"/>
                  </a:lnTo>
                  <a:lnTo>
                    <a:pt x="1241577" y="77393"/>
                  </a:lnTo>
                  <a:lnTo>
                    <a:pt x="1241602" y="77139"/>
                  </a:lnTo>
                  <a:lnTo>
                    <a:pt x="1245666" y="72821"/>
                  </a:lnTo>
                  <a:lnTo>
                    <a:pt x="1251051" y="74599"/>
                  </a:lnTo>
                  <a:lnTo>
                    <a:pt x="1257261" y="74091"/>
                  </a:lnTo>
                  <a:lnTo>
                    <a:pt x="1259420" y="72821"/>
                  </a:lnTo>
                  <a:lnTo>
                    <a:pt x="1262011" y="71297"/>
                  </a:lnTo>
                  <a:lnTo>
                    <a:pt x="1262113" y="77393"/>
                  </a:lnTo>
                  <a:lnTo>
                    <a:pt x="1269390" y="75869"/>
                  </a:lnTo>
                  <a:lnTo>
                    <a:pt x="1278445" y="75488"/>
                  </a:lnTo>
                  <a:lnTo>
                    <a:pt x="1277823" y="83616"/>
                  </a:lnTo>
                  <a:lnTo>
                    <a:pt x="1287614" y="81330"/>
                  </a:lnTo>
                  <a:lnTo>
                    <a:pt x="1286878" y="77139"/>
                  </a:lnTo>
                  <a:lnTo>
                    <a:pt x="1289431" y="75488"/>
                  </a:lnTo>
                  <a:lnTo>
                    <a:pt x="1292580" y="73456"/>
                  </a:lnTo>
                  <a:lnTo>
                    <a:pt x="1303540" y="74218"/>
                  </a:lnTo>
                  <a:lnTo>
                    <a:pt x="1305750" y="80568"/>
                  </a:lnTo>
                  <a:lnTo>
                    <a:pt x="1308379" y="85902"/>
                  </a:lnTo>
                  <a:lnTo>
                    <a:pt x="1314145" y="84759"/>
                  </a:lnTo>
                  <a:lnTo>
                    <a:pt x="1311427" y="81076"/>
                  </a:lnTo>
                  <a:lnTo>
                    <a:pt x="1309319" y="76885"/>
                  </a:lnTo>
                  <a:lnTo>
                    <a:pt x="1316926" y="74091"/>
                  </a:lnTo>
                  <a:lnTo>
                    <a:pt x="1327200" y="75361"/>
                  </a:lnTo>
                  <a:lnTo>
                    <a:pt x="1336916" y="74599"/>
                  </a:lnTo>
                  <a:lnTo>
                    <a:pt x="1339189" y="74091"/>
                  </a:lnTo>
                  <a:lnTo>
                    <a:pt x="1342034" y="73456"/>
                  </a:lnTo>
                  <a:lnTo>
                    <a:pt x="1347152" y="72313"/>
                  </a:lnTo>
                  <a:lnTo>
                    <a:pt x="1350797" y="71297"/>
                  </a:lnTo>
                  <a:lnTo>
                    <a:pt x="1358976" y="69011"/>
                  </a:lnTo>
                  <a:lnTo>
                    <a:pt x="1363040" y="71043"/>
                  </a:lnTo>
                  <a:lnTo>
                    <a:pt x="1362379" y="72821"/>
                  </a:lnTo>
                  <a:lnTo>
                    <a:pt x="1360627" y="74472"/>
                  </a:lnTo>
                  <a:lnTo>
                    <a:pt x="1360512" y="74726"/>
                  </a:lnTo>
                  <a:lnTo>
                    <a:pt x="1360868" y="76250"/>
                  </a:lnTo>
                  <a:lnTo>
                    <a:pt x="1369936" y="69773"/>
                  </a:lnTo>
                  <a:lnTo>
                    <a:pt x="1372146" y="69900"/>
                  </a:lnTo>
                  <a:lnTo>
                    <a:pt x="1370990" y="72948"/>
                  </a:lnTo>
                  <a:lnTo>
                    <a:pt x="1374482" y="70662"/>
                  </a:lnTo>
                  <a:lnTo>
                    <a:pt x="1374825" y="69773"/>
                  </a:lnTo>
                  <a:lnTo>
                    <a:pt x="1375130" y="69011"/>
                  </a:lnTo>
                  <a:lnTo>
                    <a:pt x="1388973" y="60756"/>
                  </a:lnTo>
                  <a:lnTo>
                    <a:pt x="1398879" y="64439"/>
                  </a:lnTo>
                  <a:lnTo>
                    <a:pt x="1410931" y="68122"/>
                  </a:lnTo>
                  <a:lnTo>
                    <a:pt x="1422844" y="65455"/>
                  </a:lnTo>
                  <a:lnTo>
                    <a:pt x="1426425" y="67741"/>
                  </a:lnTo>
                  <a:lnTo>
                    <a:pt x="1421053" y="70408"/>
                  </a:lnTo>
                  <a:lnTo>
                    <a:pt x="1422209" y="73583"/>
                  </a:lnTo>
                  <a:lnTo>
                    <a:pt x="1454277" y="60756"/>
                  </a:lnTo>
                  <a:lnTo>
                    <a:pt x="1456156" y="59740"/>
                  </a:lnTo>
                  <a:lnTo>
                    <a:pt x="1470380" y="65074"/>
                  </a:lnTo>
                  <a:lnTo>
                    <a:pt x="1466710" y="60375"/>
                  </a:lnTo>
                  <a:lnTo>
                    <a:pt x="1466811" y="59867"/>
                  </a:lnTo>
                  <a:lnTo>
                    <a:pt x="1466888" y="59740"/>
                  </a:lnTo>
                  <a:lnTo>
                    <a:pt x="1469351" y="55295"/>
                  </a:lnTo>
                  <a:lnTo>
                    <a:pt x="1469707" y="55041"/>
                  </a:lnTo>
                  <a:lnTo>
                    <a:pt x="1470596" y="54406"/>
                  </a:lnTo>
                  <a:lnTo>
                    <a:pt x="1476248" y="50342"/>
                  </a:lnTo>
                  <a:lnTo>
                    <a:pt x="1484858" y="45681"/>
                  </a:lnTo>
                  <a:lnTo>
                    <a:pt x="1486928" y="47320"/>
                  </a:lnTo>
                  <a:lnTo>
                    <a:pt x="1491780" y="41986"/>
                  </a:lnTo>
                  <a:lnTo>
                    <a:pt x="1484845" y="45593"/>
                  </a:lnTo>
                  <a:lnTo>
                    <a:pt x="1483423" y="44373"/>
                  </a:lnTo>
                  <a:lnTo>
                    <a:pt x="1482077" y="43230"/>
                  </a:lnTo>
                  <a:lnTo>
                    <a:pt x="1475968" y="38912"/>
                  </a:lnTo>
                  <a:lnTo>
                    <a:pt x="1482331" y="37388"/>
                  </a:lnTo>
                  <a:lnTo>
                    <a:pt x="1494510" y="34467"/>
                  </a:lnTo>
                  <a:lnTo>
                    <a:pt x="1496529" y="35737"/>
                  </a:lnTo>
                  <a:lnTo>
                    <a:pt x="1496644" y="35991"/>
                  </a:lnTo>
                  <a:lnTo>
                    <a:pt x="1494828" y="38658"/>
                  </a:lnTo>
                  <a:lnTo>
                    <a:pt x="1491881" y="42087"/>
                  </a:lnTo>
                  <a:lnTo>
                    <a:pt x="1494409" y="40690"/>
                  </a:lnTo>
                  <a:lnTo>
                    <a:pt x="1495259" y="40055"/>
                  </a:lnTo>
                  <a:lnTo>
                    <a:pt x="1501889" y="43103"/>
                  </a:lnTo>
                  <a:lnTo>
                    <a:pt x="1498422" y="47802"/>
                  </a:lnTo>
                  <a:lnTo>
                    <a:pt x="1493672" y="52374"/>
                  </a:lnTo>
                  <a:lnTo>
                    <a:pt x="1489138" y="49072"/>
                  </a:lnTo>
                  <a:lnTo>
                    <a:pt x="1487030" y="47421"/>
                  </a:lnTo>
                  <a:lnTo>
                    <a:pt x="1482178" y="51358"/>
                  </a:lnTo>
                  <a:lnTo>
                    <a:pt x="1479334" y="56819"/>
                  </a:lnTo>
                  <a:lnTo>
                    <a:pt x="1479130" y="62534"/>
                  </a:lnTo>
                  <a:lnTo>
                    <a:pt x="1480921" y="61391"/>
                  </a:lnTo>
                  <a:lnTo>
                    <a:pt x="1482928" y="60756"/>
                  </a:lnTo>
                  <a:lnTo>
                    <a:pt x="1485138" y="60375"/>
                  </a:lnTo>
                  <a:lnTo>
                    <a:pt x="1483982" y="61772"/>
                  </a:lnTo>
                  <a:lnTo>
                    <a:pt x="1483398" y="62661"/>
                  </a:lnTo>
                  <a:lnTo>
                    <a:pt x="1483309" y="63042"/>
                  </a:lnTo>
                  <a:lnTo>
                    <a:pt x="1483766" y="63804"/>
                  </a:lnTo>
                  <a:lnTo>
                    <a:pt x="1484401" y="64566"/>
                  </a:lnTo>
                  <a:lnTo>
                    <a:pt x="1486293" y="62788"/>
                  </a:lnTo>
                  <a:lnTo>
                    <a:pt x="1489354" y="60756"/>
                  </a:lnTo>
                  <a:lnTo>
                    <a:pt x="1493672" y="69773"/>
                  </a:lnTo>
                  <a:lnTo>
                    <a:pt x="1494624" y="66217"/>
                  </a:lnTo>
                  <a:lnTo>
                    <a:pt x="1518970" y="71805"/>
                  </a:lnTo>
                  <a:lnTo>
                    <a:pt x="1528597" y="66217"/>
                  </a:lnTo>
                  <a:lnTo>
                    <a:pt x="1538008" y="60756"/>
                  </a:lnTo>
                  <a:lnTo>
                    <a:pt x="1538655" y="60375"/>
                  </a:lnTo>
                  <a:lnTo>
                    <a:pt x="1540192" y="59486"/>
                  </a:lnTo>
                  <a:lnTo>
                    <a:pt x="1545221" y="56565"/>
                  </a:lnTo>
                  <a:lnTo>
                    <a:pt x="1547253" y="55676"/>
                  </a:lnTo>
                  <a:lnTo>
                    <a:pt x="1554759" y="52374"/>
                  </a:lnTo>
                  <a:lnTo>
                    <a:pt x="1560537" y="49834"/>
                  </a:lnTo>
                  <a:lnTo>
                    <a:pt x="1579156" y="45389"/>
                  </a:lnTo>
                  <a:lnTo>
                    <a:pt x="1572298" y="51993"/>
                  </a:lnTo>
                  <a:lnTo>
                    <a:pt x="1577517" y="56184"/>
                  </a:lnTo>
                  <a:lnTo>
                    <a:pt x="1577594" y="58216"/>
                  </a:lnTo>
                  <a:lnTo>
                    <a:pt x="1577352" y="64185"/>
                  </a:lnTo>
                  <a:lnTo>
                    <a:pt x="1570596" y="61137"/>
                  </a:lnTo>
                  <a:lnTo>
                    <a:pt x="1562023" y="62661"/>
                  </a:lnTo>
                  <a:lnTo>
                    <a:pt x="1552194" y="65328"/>
                  </a:lnTo>
                  <a:lnTo>
                    <a:pt x="1541627" y="66090"/>
                  </a:lnTo>
                  <a:lnTo>
                    <a:pt x="1549107" y="66979"/>
                  </a:lnTo>
                  <a:lnTo>
                    <a:pt x="1547431" y="70662"/>
                  </a:lnTo>
                  <a:lnTo>
                    <a:pt x="1545526" y="72059"/>
                  </a:lnTo>
                  <a:lnTo>
                    <a:pt x="1571142" y="64312"/>
                  </a:lnTo>
                  <a:lnTo>
                    <a:pt x="1570507" y="70789"/>
                  </a:lnTo>
                  <a:lnTo>
                    <a:pt x="1576514" y="69265"/>
                  </a:lnTo>
                  <a:lnTo>
                    <a:pt x="1583156" y="71805"/>
                  </a:lnTo>
                  <a:lnTo>
                    <a:pt x="1583537" y="69265"/>
                  </a:lnTo>
                  <a:lnTo>
                    <a:pt x="1584159" y="65074"/>
                  </a:lnTo>
                  <a:lnTo>
                    <a:pt x="1586318" y="64312"/>
                  </a:lnTo>
                  <a:lnTo>
                    <a:pt x="1586687" y="64185"/>
                  </a:lnTo>
                  <a:lnTo>
                    <a:pt x="1592084" y="62280"/>
                  </a:lnTo>
                  <a:lnTo>
                    <a:pt x="1602892" y="61137"/>
                  </a:lnTo>
                  <a:lnTo>
                    <a:pt x="1612557" y="59359"/>
                  </a:lnTo>
                  <a:lnTo>
                    <a:pt x="1613103" y="62534"/>
                  </a:lnTo>
                  <a:lnTo>
                    <a:pt x="1613230" y="63804"/>
                  </a:lnTo>
                  <a:lnTo>
                    <a:pt x="1612290" y="65392"/>
                  </a:lnTo>
                  <a:lnTo>
                    <a:pt x="1614106" y="64185"/>
                  </a:lnTo>
                  <a:lnTo>
                    <a:pt x="1620735" y="59359"/>
                  </a:lnTo>
                  <a:lnTo>
                    <a:pt x="1621078" y="59105"/>
                  </a:lnTo>
                  <a:lnTo>
                    <a:pt x="1629841" y="60121"/>
                  </a:lnTo>
                  <a:lnTo>
                    <a:pt x="1626793" y="60248"/>
                  </a:lnTo>
                  <a:lnTo>
                    <a:pt x="1625104" y="59613"/>
                  </a:lnTo>
                  <a:lnTo>
                    <a:pt x="1623949" y="61772"/>
                  </a:lnTo>
                  <a:lnTo>
                    <a:pt x="1630260" y="60248"/>
                  </a:lnTo>
                  <a:lnTo>
                    <a:pt x="1630794" y="60121"/>
                  </a:lnTo>
                  <a:lnTo>
                    <a:pt x="1638554" y="60375"/>
                  </a:lnTo>
                  <a:lnTo>
                    <a:pt x="1644205" y="62153"/>
                  </a:lnTo>
                  <a:lnTo>
                    <a:pt x="1644713" y="64693"/>
                  </a:lnTo>
                  <a:lnTo>
                    <a:pt x="1641551" y="64820"/>
                  </a:lnTo>
                  <a:lnTo>
                    <a:pt x="1660042" y="65201"/>
                  </a:lnTo>
                  <a:lnTo>
                    <a:pt x="1698548" y="60375"/>
                  </a:lnTo>
                  <a:lnTo>
                    <a:pt x="1707210" y="53898"/>
                  </a:lnTo>
                  <a:lnTo>
                    <a:pt x="1706651" y="58470"/>
                  </a:lnTo>
                  <a:lnTo>
                    <a:pt x="1706537" y="59232"/>
                  </a:lnTo>
                  <a:lnTo>
                    <a:pt x="1705279" y="63931"/>
                  </a:lnTo>
                  <a:lnTo>
                    <a:pt x="1703311" y="69138"/>
                  </a:lnTo>
                  <a:lnTo>
                    <a:pt x="1718640" y="53898"/>
                  </a:lnTo>
                  <a:lnTo>
                    <a:pt x="1727212" y="45389"/>
                  </a:lnTo>
                  <a:lnTo>
                    <a:pt x="1732572" y="40055"/>
                  </a:lnTo>
                  <a:lnTo>
                    <a:pt x="1738198" y="34467"/>
                  </a:lnTo>
                  <a:lnTo>
                    <a:pt x="1738706" y="33959"/>
                  </a:lnTo>
                  <a:lnTo>
                    <a:pt x="1739988" y="32689"/>
                  </a:lnTo>
                  <a:lnTo>
                    <a:pt x="1739887" y="42468"/>
                  </a:lnTo>
                  <a:lnTo>
                    <a:pt x="1740992" y="50850"/>
                  </a:lnTo>
                  <a:lnTo>
                    <a:pt x="1741093" y="53517"/>
                  </a:lnTo>
                  <a:lnTo>
                    <a:pt x="1740065" y="62788"/>
                  </a:lnTo>
                  <a:lnTo>
                    <a:pt x="1732076" y="69392"/>
                  </a:lnTo>
                  <a:lnTo>
                    <a:pt x="1739036" y="71551"/>
                  </a:lnTo>
                  <a:lnTo>
                    <a:pt x="1746631" y="71424"/>
                  </a:lnTo>
                  <a:lnTo>
                    <a:pt x="1753374" y="69011"/>
                  </a:lnTo>
                  <a:lnTo>
                    <a:pt x="1749996" y="67614"/>
                  </a:lnTo>
                  <a:lnTo>
                    <a:pt x="1745043" y="55549"/>
                  </a:lnTo>
                  <a:lnTo>
                    <a:pt x="1749577" y="54660"/>
                  </a:lnTo>
                  <a:lnTo>
                    <a:pt x="1756473" y="59994"/>
                  </a:lnTo>
                  <a:lnTo>
                    <a:pt x="1760575" y="62407"/>
                  </a:lnTo>
                  <a:lnTo>
                    <a:pt x="1765211" y="64439"/>
                  </a:lnTo>
                  <a:lnTo>
                    <a:pt x="1768957" y="66446"/>
                  </a:lnTo>
                  <a:lnTo>
                    <a:pt x="1773377" y="54660"/>
                  </a:lnTo>
                  <a:lnTo>
                    <a:pt x="1774240" y="52374"/>
                  </a:lnTo>
                  <a:lnTo>
                    <a:pt x="1782140" y="52882"/>
                  </a:lnTo>
                  <a:lnTo>
                    <a:pt x="1781060" y="54914"/>
                  </a:lnTo>
                  <a:lnTo>
                    <a:pt x="1781048" y="55422"/>
                  </a:lnTo>
                  <a:lnTo>
                    <a:pt x="1782800" y="66713"/>
                  </a:lnTo>
                  <a:lnTo>
                    <a:pt x="1794878" y="57835"/>
                  </a:lnTo>
                  <a:lnTo>
                    <a:pt x="1794751" y="57467"/>
                  </a:lnTo>
                  <a:lnTo>
                    <a:pt x="1794903" y="57810"/>
                  </a:lnTo>
                  <a:lnTo>
                    <a:pt x="1795056" y="57708"/>
                  </a:lnTo>
                  <a:lnTo>
                    <a:pt x="1794967" y="57962"/>
                  </a:lnTo>
                  <a:lnTo>
                    <a:pt x="1798688" y="66598"/>
                  </a:lnTo>
                  <a:lnTo>
                    <a:pt x="1803120" y="70662"/>
                  </a:lnTo>
                  <a:lnTo>
                    <a:pt x="1804962" y="69519"/>
                  </a:lnTo>
                  <a:lnTo>
                    <a:pt x="1811477" y="69519"/>
                  </a:lnTo>
                  <a:lnTo>
                    <a:pt x="1819363" y="69900"/>
                  </a:lnTo>
                  <a:lnTo>
                    <a:pt x="1825358" y="69519"/>
                  </a:lnTo>
                  <a:lnTo>
                    <a:pt x="1817027" y="66217"/>
                  </a:lnTo>
                  <a:lnTo>
                    <a:pt x="1830184" y="63931"/>
                  </a:lnTo>
                  <a:lnTo>
                    <a:pt x="1839087" y="56946"/>
                  </a:lnTo>
                  <a:lnTo>
                    <a:pt x="1842198" y="54406"/>
                  </a:lnTo>
                  <a:lnTo>
                    <a:pt x="1844687" y="52374"/>
                  </a:lnTo>
                  <a:lnTo>
                    <a:pt x="1847951" y="49707"/>
                  </a:lnTo>
                  <a:lnTo>
                    <a:pt x="1860981" y="46659"/>
                  </a:lnTo>
                  <a:lnTo>
                    <a:pt x="1858962" y="50850"/>
                  </a:lnTo>
                  <a:lnTo>
                    <a:pt x="1858276" y="55549"/>
                  </a:lnTo>
                  <a:lnTo>
                    <a:pt x="1858149" y="57454"/>
                  </a:lnTo>
                  <a:lnTo>
                    <a:pt x="1859749" y="63169"/>
                  </a:lnTo>
                  <a:lnTo>
                    <a:pt x="1865617" y="66725"/>
                  </a:lnTo>
                  <a:lnTo>
                    <a:pt x="1872056" y="57454"/>
                  </a:lnTo>
                  <a:lnTo>
                    <a:pt x="1880476" y="46659"/>
                  </a:lnTo>
                  <a:lnTo>
                    <a:pt x="1881365" y="45516"/>
                  </a:lnTo>
                  <a:lnTo>
                    <a:pt x="1893735" y="33451"/>
                  </a:lnTo>
                  <a:lnTo>
                    <a:pt x="1895119" y="32689"/>
                  </a:lnTo>
                  <a:lnTo>
                    <a:pt x="1895348" y="32562"/>
                  </a:lnTo>
                  <a:lnTo>
                    <a:pt x="1897189" y="31546"/>
                  </a:lnTo>
                  <a:lnTo>
                    <a:pt x="1899488" y="30276"/>
                  </a:lnTo>
                  <a:lnTo>
                    <a:pt x="1907781" y="25704"/>
                  </a:lnTo>
                  <a:lnTo>
                    <a:pt x="1911578" y="29895"/>
                  </a:lnTo>
                  <a:lnTo>
                    <a:pt x="1924570" y="25704"/>
                  </a:lnTo>
                  <a:lnTo>
                    <a:pt x="1926539" y="25069"/>
                  </a:lnTo>
                  <a:lnTo>
                    <a:pt x="1915185" y="36753"/>
                  </a:lnTo>
                  <a:lnTo>
                    <a:pt x="1903095" y="47929"/>
                  </a:lnTo>
                  <a:lnTo>
                    <a:pt x="1890280" y="58470"/>
                  </a:lnTo>
                  <a:lnTo>
                    <a:pt x="1876793" y="68376"/>
                  </a:lnTo>
                  <a:lnTo>
                    <a:pt x="1880882" y="70535"/>
                  </a:lnTo>
                  <a:lnTo>
                    <a:pt x="1882686" y="72059"/>
                  </a:lnTo>
                  <a:lnTo>
                    <a:pt x="1885251" y="72821"/>
                  </a:lnTo>
                  <a:lnTo>
                    <a:pt x="1891652" y="72948"/>
                  </a:lnTo>
                  <a:lnTo>
                    <a:pt x="1896084" y="76885"/>
                  </a:lnTo>
                  <a:lnTo>
                    <a:pt x="1884807" y="78917"/>
                  </a:lnTo>
                  <a:lnTo>
                    <a:pt x="1881225" y="79171"/>
                  </a:lnTo>
                  <a:lnTo>
                    <a:pt x="1910207" y="81711"/>
                  </a:lnTo>
                  <a:lnTo>
                    <a:pt x="1913115" y="76631"/>
                  </a:lnTo>
                  <a:lnTo>
                    <a:pt x="1917026" y="74853"/>
                  </a:lnTo>
                  <a:lnTo>
                    <a:pt x="1920659" y="73202"/>
                  </a:lnTo>
                  <a:lnTo>
                    <a:pt x="1928253" y="70154"/>
                  </a:lnTo>
                  <a:lnTo>
                    <a:pt x="1931289" y="65836"/>
                  </a:lnTo>
                  <a:lnTo>
                    <a:pt x="1899767" y="74853"/>
                  </a:lnTo>
                  <a:lnTo>
                    <a:pt x="1902409" y="67487"/>
                  </a:lnTo>
                  <a:lnTo>
                    <a:pt x="1910969" y="59613"/>
                  </a:lnTo>
                  <a:lnTo>
                    <a:pt x="1923605" y="53771"/>
                  </a:lnTo>
                  <a:lnTo>
                    <a:pt x="1938451" y="51993"/>
                  </a:lnTo>
                  <a:lnTo>
                    <a:pt x="1943519" y="55295"/>
                  </a:lnTo>
                  <a:lnTo>
                    <a:pt x="1943620" y="55549"/>
                  </a:lnTo>
                  <a:lnTo>
                    <a:pt x="1934845" y="66979"/>
                  </a:lnTo>
                  <a:lnTo>
                    <a:pt x="1934730" y="67741"/>
                  </a:lnTo>
                  <a:lnTo>
                    <a:pt x="1935073" y="70027"/>
                  </a:lnTo>
                  <a:lnTo>
                    <a:pt x="1937715" y="67106"/>
                  </a:lnTo>
                  <a:lnTo>
                    <a:pt x="1954580" y="64439"/>
                  </a:lnTo>
                  <a:lnTo>
                    <a:pt x="1956473" y="66471"/>
                  </a:lnTo>
                  <a:lnTo>
                    <a:pt x="1947722" y="71043"/>
                  </a:lnTo>
                  <a:lnTo>
                    <a:pt x="1955698" y="70789"/>
                  </a:lnTo>
                  <a:lnTo>
                    <a:pt x="1963089" y="67614"/>
                  </a:lnTo>
                  <a:lnTo>
                    <a:pt x="1970900" y="65455"/>
                  </a:lnTo>
                  <a:lnTo>
                    <a:pt x="1980184" y="67868"/>
                  </a:lnTo>
                  <a:lnTo>
                    <a:pt x="1984933" y="68503"/>
                  </a:lnTo>
                  <a:lnTo>
                    <a:pt x="1994306" y="78917"/>
                  </a:lnTo>
                  <a:lnTo>
                    <a:pt x="1995068" y="74345"/>
                  </a:lnTo>
                  <a:lnTo>
                    <a:pt x="1994954" y="73329"/>
                  </a:lnTo>
                  <a:lnTo>
                    <a:pt x="1991779" y="65455"/>
                  </a:lnTo>
                  <a:lnTo>
                    <a:pt x="1991372" y="64439"/>
                  </a:lnTo>
                  <a:lnTo>
                    <a:pt x="1990648" y="62661"/>
                  </a:lnTo>
                  <a:lnTo>
                    <a:pt x="1990534" y="62280"/>
                  </a:lnTo>
                  <a:lnTo>
                    <a:pt x="1988591" y="51993"/>
                  </a:lnTo>
                  <a:lnTo>
                    <a:pt x="1988375" y="50850"/>
                  </a:lnTo>
                  <a:lnTo>
                    <a:pt x="1988451" y="38277"/>
                  </a:lnTo>
                  <a:lnTo>
                    <a:pt x="1990940" y="26466"/>
                  </a:lnTo>
                  <a:lnTo>
                    <a:pt x="1998878" y="29514"/>
                  </a:lnTo>
                  <a:lnTo>
                    <a:pt x="2006587" y="32816"/>
                  </a:lnTo>
                  <a:lnTo>
                    <a:pt x="2014054" y="36626"/>
                  </a:lnTo>
                  <a:lnTo>
                    <a:pt x="2021293" y="40690"/>
                  </a:lnTo>
                  <a:lnTo>
                    <a:pt x="2022856" y="46786"/>
                  </a:lnTo>
                  <a:lnTo>
                    <a:pt x="2019198" y="53517"/>
                  </a:lnTo>
                  <a:lnTo>
                    <a:pt x="2015477" y="59613"/>
                  </a:lnTo>
                  <a:lnTo>
                    <a:pt x="2015401" y="60375"/>
                  </a:lnTo>
                  <a:lnTo>
                    <a:pt x="2016226" y="65417"/>
                  </a:lnTo>
                  <a:lnTo>
                    <a:pt x="2016023" y="66852"/>
                  </a:lnTo>
                  <a:lnTo>
                    <a:pt x="2017496" y="68122"/>
                  </a:lnTo>
                  <a:lnTo>
                    <a:pt x="2022449" y="68554"/>
                  </a:lnTo>
                  <a:lnTo>
                    <a:pt x="2020023" y="67995"/>
                  </a:lnTo>
                  <a:lnTo>
                    <a:pt x="2017814" y="66890"/>
                  </a:lnTo>
                  <a:lnTo>
                    <a:pt x="2016239" y="65366"/>
                  </a:lnTo>
                  <a:lnTo>
                    <a:pt x="2016544" y="63169"/>
                  </a:lnTo>
                  <a:lnTo>
                    <a:pt x="2020874" y="60248"/>
                  </a:lnTo>
                  <a:lnTo>
                    <a:pt x="2022665" y="59359"/>
                  </a:lnTo>
                  <a:lnTo>
                    <a:pt x="2027618" y="61391"/>
                  </a:lnTo>
                  <a:lnTo>
                    <a:pt x="2020557" y="66598"/>
                  </a:lnTo>
                  <a:lnTo>
                    <a:pt x="2031415" y="65582"/>
                  </a:lnTo>
                  <a:lnTo>
                    <a:pt x="2035340" y="61899"/>
                  </a:lnTo>
                  <a:lnTo>
                    <a:pt x="2040978" y="61645"/>
                  </a:lnTo>
                  <a:lnTo>
                    <a:pt x="2043087" y="61518"/>
                  </a:lnTo>
                  <a:lnTo>
                    <a:pt x="2038756" y="59359"/>
                  </a:lnTo>
                  <a:lnTo>
                    <a:pt x="2036470" y="58216"/>
                  </a:lnTo>
                  <a:lnTo>
                    <a:pt x="2047011" y="55676"/>
                  </a:lnTo>
                  <a:lnTo>
                    <a:pt x="2047646" y="59994"/>
                  </a:lnTo>
                  <a:lnTo>
                    <a:pt x="2060079" y="59613"/>
                  </a:lnTo>
                  <a:lnTo>
                    <a:pt x="2081898" y="38023"/>
                  </a:lnTo>
                  <a:lnTo>
                    <a:pt x="2081263" y="40182"/>
                  </a:lnTo>
                  <a:lnTo>
                    <a:pt x="2084031" y="43484"/>
                  </a:lnTo>
                  <a:lnTo>
                    <a:pt x="2084781" y="44310"/>
                  </a:lnTo>
                  <a:lnTo>
                    <a:pt x="2084425" y="44310"/>
                  </a:lnTo>
                  <a:lnTo>
                    <a:pt x="2085797" y="45377"/>
                  </a:lnTo>
                  <a:lnTo>
                    <a:pt x="2085581" y="45186"/>
                  </a:lnTo>
                  <a:lnTo>
                    <a:pt x="2084895" y="44386"/>
                  </a:lnTo>
                  <a:lnTo>
                    <a:pt x="2099525" y="45516"/>
                  </a:lnTo>
                  <a:lnTo>
                    <a:pt x="2124545" y="48691"/>
                  </a:lnTo>
                  <a:lnTo>
                    <a:pt x="2138388" y="49453"/>
                  </a:lnTo>
                  <a:lnTo>
                    <a:pt x="2140280" y="51485"/>
                  </a:lnTo>
                  <a:lnTo>
                    <a:pt x="2148865" y="53848"/>
                  </a:lnTo>
                  <a:lnTo>
                    <a:pt x="2151278" y="46786"/>
                  </a:lnTo>
                  <a:lnTo>
                    <a:pt x="2158962" y="39293"/>
                  </a:lnTo>
                  <a:lnTo>
                    <a:pt x="2161260" y="38023"/>
                  </a:lnTo>
                  <a:lnTo>
                    <a:pt x="2170646" y="32816"/>
                  </a:lnTo>
                  <a:lnTo>
                    <a:pt x="2185390" y="28117"/>
                  </a:lnTo>
                  <a:lnTo>
                    <a:pt x="2193671" y="28117"/>
                  </a:lnTo>
                  <a:lnTo>
                    <a:pt x="2195461" y="30276"/>
                  </a:lnTo>
                  <a:lnTo>
                    <a:pt x="2195576" y="30911"/>
                  </a:lnTo>
                  <a:lnTo>
                    <a:pt x="2195207" y="32435"/>
                  </a:lnTo>
                  <a:lnTo>
                    <a:pt x="2195169" y="33197"/>
                  </a:lnTo>
                  <a:lnTo>
                    <a:pt x="2195512" y="33578"/>
                  </a:lnTo>
                  <a:lnTo>
                    <a:pt x="2213508" y="31800"/>
                  </a:lnTo>
                  <a:lnTo>
                    <a:pt x="2220582" y="28117"/>
                  </a:lnTo>
                  <a:lnTo>
                    <a:pt x="2223744" y="26466"/>
                  </a:lnTo>
                  <a:lnTo>
                    <a:pt x="2224240" y="26212"/>
                  </a:lnTo>
                  <a:lnTo>
                    <a:pt x="2226729" y="25069"/>
                  </a:lnTo>
                  <a:lnTo>
                    <a:pt x="2231720" y="22783"/>
                  </a:lnTo>
                  <a:lnTo>
                    <a:pt x="2233930" y="21767"/>
                  </a:lnTo>
                  <a:lnTo>
                    <a:pt x="2248839" y="23164"/>
                  </a:lnTo>
                  <a:lnTo>
                    <a:pt x="2253183" y="28244"/>
                  </a:lnTo>
                  <a:lnTo>
                    <a:pt x="2253234" y="30403"/>
                  </a:lnTo>
                  <a:lnTo>
                    <a:pt x="2253107" y="33451"/>
                  </a:lnTo>
                  <a:lnTo>
                    <a:pt x="2251494" y="37769"/>
                  </a:lnTo>
                  <a:lnTo>
                    <a:pt x="2251379" y="41833"/>
                  </a:lnTo>
                  <a:lnTo>
                    <a:pt x="2242172" y="42087"/>
                  </a:lnTo>
                  <a:lnTo>
                    <a:pt x="2234590" y="40436"/>
                  </a:lnTo>
                  <a:lnTo>
                    <a:pt x="2227834" y="38277"/>
                  </a:lnTo>
                  <a:lnTo>
                    <a:pt x="2221128" y="37388"/>
                  </a:lnTo>
                  <a:lnTo>
                    <a:pt x="2232406" y="40690"/>
                  </a:lnTo>
                  <a:lnTo>
                    <a:pt x="2226818" y="43484"/>
                  </a:lnTo>
                  <a:lnTo>
                    <a:pt x="2220518" y="44081"/>
                  </a:lnTo>
                  <a:lnTo>
                    <a:pt x="2226322" y="45516"/>
                  </a:lnTo>
                  <a:lnTo>
                    <a:pt x="2270404" y="47548"/>
                  </a:lnTo>
                  <a:lnTo>
                    <a:pt x="2291537" y="50596"/>
                  </a:lnTo>
                  <a:lnTo>
                    <a:pt x="2295855" y="48310"/>
                  </a:lnTo>
                  <a:lnTo>
                    <a:pt x="2303437" y="46151"/>
                  </a:lnTo>
                  <a:lnTo>
                    <a:pt x="2300909" y="44119"/>
                  </a:lnTo>
                  <a:lnTo>
                    <a:pt x="2299957" y="43357"/>
                  </a:lnTo>
                  <a:lnTo>
                    <a:pt x="2292159" y="44119"/>
                  </a:lnTo>
                  <a:lnTo>
                    <a:pt x="2291715" y="42087"/>
                  </a:lnTo>
                  <a:lnTo>
                    <a:pt x="2291384" y="40563"/>
                  </a:lnTo>
                  <a:lnTo>
                    <a:pt x="2295702" y="37896"/>
                  </a:lnTo>
                  <a:lnTo>
                    <a:pt x="2299500" y="35991"/>
                  </a:lnTo>
                  <a:lnTo>
                    <a:pt x="2297112" y="33959"/>
                  </a:lnTo>
                  <a:lnTo>
                    <a:pt x="2305697" y="30403"/>
                  </a:lnTo>
                  <a:lnTo>
                    <a:pt x="2314841" y="28117"/>
                  </a:lnTo>
                  <a:lnTo>
                    <a:pt x="2324316" y="27228"/>
                  </a:lnTo>
                  <a:lnTo>
                    <a:pt x="2333904" y="27863"/>
                  </a:lnTo>
                  <a:lnTo>
                    <a:pt x="2335657" y="33324"/>
                  </a:lnTo>
                  <a:lnTo>
                    <a:pt x="2326944" y="30911"/>
                  </a:lnTo>
                  <a:lnTo>
                    <a:pt x="2322830" y="33197"/>
                  </a:lnTo>
                  <a:lnTo>
                    <a:pt x="2328964" y="33324"/>
                  </a:lnTo>
                  <a:lnTo>
                    <a:pt x="2337016" y="36245"/>
                  </a:lnTo>
                  <a:lnTo>
                    <a:pt x="2345220" y="37896"/>
                  </a:lnTo>
                  <a:lnTo>
                    <a:pt x="2349081" y="35737"/>
                  </a:lnTo>
                  <a:lnTo>
                    <a:pt x="2351824" y="34213"/>
                  </a:lnTo>
                  <a:lnTo>
                    <a:pt x="2341803" y="28498"/>
                  </a:lnTo>
                  <a:lnTo>
                    <a:pt x="2344991" y="27228"/>
                  </a:lnTo>
                  <a:lnTo>
                    <a:pt x="2347544" y="26212"/>
                  </a:lnTo>
                  <a:lnTo>
                    <a:pt x="2350097" y="25196"/>
                  </a:lnTo>
                  <a:lnTo>
                    <a:pt x="2358123" y="22148"/>
                  </a:lnTo>
                  <a:lnTo>
                    <a:pt x="2359126" y="21767"/>
                  </a:lnTo>
                  <a:lnTo>
                    <a:pt x="2368613" y="19481"/>
                  </a:lnTo>
                  <a:lnTo>
                    <a:pt x="2378278" y="19735"/>
                  </a:lnTo>
                  <a:close/>
                </a:path>
                <a:path w="2735580" h="94614">
                  <a:moveTo>
                    <a:pt x="2380805" y="29730"/>
                  </a:moveTo>
                  <a:lnTo>
                    <a:pt x="2377325" y="31902"/>
                  </a:lnTo>
                  <a:lnTo>
                    <a:pt x="2373426" y="32537"/>
                  </a:lnTo>
                  <a:lnTo>
                    <a:pt x="2375535" y="32308"/>
                  </a:lnTo>
                  <a:lnTo>
                    <a:pt x="2377744" y="32321"/>
                  </a:lnTo>
                  <a:lnTo>
                    <a:pt x="2379954" y="32600"/>
                  </a:lnTo>
                  <a:lnTo>
                    <a:pt x="2380805" y="29730"/>
                  </a:lnTo>
                  <a:close/>
                </a:path>
                <a:path w="2735580" h="94614">
                  <a:moveTo>
                    <a:pt x="2389873" y="10502"/>
                  </a:moveTo>
                  <a:lnTo>
                    <a:pt x="2383967" y="13347"/>
                  </a:lnTo>
                  <a:lnTo>
                    <a:pt x="2388819" y="15519"/>
                  </a:lnTo>
                  <a:lnTo>
                    <a:pt x="2389873" y="10502"/>
                  </a:lnTo>
                  <a:close/>
                </a:path>
                <a:path w="2735580" h="94614">
                  <a:moveTo>
                    <a:pt x="2413266" y="9867"/>
                  </a:moveTo>
                  <a:lnTo>
                    <a:pt x="2403144" y="17716"/>
                  </a:lnTo>
                  <a:lnTo>
                    <a:pt x="2410841" y="15582"/>
                  </a:lnTo>
                  <a:lnTo>
                    <a:pt x="2413266" y="9867"/>
                  </a:lnTo>
                  <a:close/>
                </a:path>
                <a:path w="2735580" h="94614">
                  <a:moveTo>
                    <a:pt x="2422575" y="36588"/>
                  </a:moveTo>
                  <a:lnTo>
                    <a:pt x="2419134" y="27584"/>
                  </a:lnTo>
                  <a:lnTo>
                    <a:pt x="2413495" y="19392"/>
                  </a:lnTo>
                  <a:lnTo>
                    <a:pt x="2413584" y="19126"/>
                  </a:lnTo>
                  <a:lnTo>
                    <a:pt x="2413685" y="18846"/>
                  </a:lnTo>
                  <a:lnTo>
                    <a:pt x="2413685" y="18503"/>
                  </a:lnTo>
                  <a:lnTo>
                    <a:pt x="2412631" y="18376"/>
                  </a:lnTo>
                  <a:lnTo>
                    <a:pt x="2413457" y="19431"/>
                  </a:lnTo>
                  <a:lnTo>
                    <a:pt x="2413050" y="21551"/>
                  </a:lnTo>
                  <a:lnTo>
                    <a:pt x="2413050" y="23622"/>
                  </a:lnTo>
                  <a:lnTo>
                    <a:pt x="2402509" y="26200"/>
                  </a:lnTo>
                  <a:lnTo>
                    <a:pt x="2407450" y="28613"/>
                  </a:lnTo>
                  <a:lnTo>
                    <a:pt x="2414130" y="31432"/>
                  </a:lnTo>
                  <a:lnTo>
                    <a:pt x="2418499" y="34505"/>
                  </a:lnTo>
                  <a:lnTo>
                    <a:pt x="2416429" y="37706"/>
                  </a:lnTo>
                  <a:lnTo>
                    <a:pt x="2402624" y="39839"/>
                  </a:lnTo>
                  <a:lnTo>
                    <a:pt x="2405253" y="35572"/>
                  </a:lnTo>
                  <a:lnTo>
                    <a:pt x="2398725" y="32626"/>
                  </a:lnTo>
                  <a:lnTo>
                    <a:pt x="2398318" y="36842"/>
                  </a:lnTo>
                  <a:lnTo>
                    <a:pt x="2392299" y="40500"/>
                  </a:lnTo>
                  <a:lnTo>
                    <a:pt x="2385745" y="44691"/>
                  </a:lnTo>
                  <a:lnTo>
                    <a:pt x="2383752" y="50520"/>
                  </a:lnTo>
                  <a:lnTo>
                    <a:pt x="2395766" y="47688"/>
                  </a:lnTo>
                  <a:lnTo>
                    <a:pt x="2395982" y="49123"/>
                  </a:lnTo>
                  <a:lnTo>
                    <a:pt x="2391549" y="51269"/>
                  </a:lnTo>
                  <a:lnTo>
                    <a:pt x="2394750" y="52666"/>
                  </a:lnTo>
                  <a:lnTo>
                    <a:pt x="2397302" y="49237"/>
                  </a:lnTo>
                  <a:lnTo>
                    <a:pt x="2402802" y="46926"/>
                  </a:lnTo>
                  <a:lnTo>
                    <a:pt x="2410015" y="46621"/>
                  </a:lnTo>
                  <a:lnTo>
                    <a:pt x="2417686" y="49212"/>
                  </a:lnTo>
                  <a:lnTo>
                    <a:pt x="2422537" y="44450"/>
                  </a:lnTo>
                  <a:lnTo>
                    <a:pt x="2422575" y="36588"/>
                  </a:lnTo>
                  <a:close/>
                </a:path>
                <a:path w="2735580" h="94614">
                  <a:moveTo>
                    <a:pt x="2437511" y="20167"/>
                  </a:moveTo>
                  <a:lnTo>
                    <a:pt x="2432126" y="18580"/>
                  </a:lnTo>
                  <a:lnTo>
                    <a:pt x="2427173" y="16040"/>
                  </a:lnTo>
                  <a:lnTo>
                    <a:pt x="2423071" y="12712"/>
                  </a:lnTo>
                  <a:lnTo>
                    <a:pt x="2415794" y="14922"/>
                  </a:lnTo>
                  <a:lnTo>
                    <a:pt x="2414320" y="16738"/>
                  </a:lnTo>
                  <a:lnTo>
                    <a:pt x="2413685" y="18402"/>
                  </a:lnTo>
                  <a:lnTo>
                    <a:pt x="2434767" y="19862"/>
                  </a:lnTo>
                  <a:lnTo>
                    <a:pt x="2433180" y="20612"/>
                  </a:lnTo>
                  <a:lnTo>
                    <a:pt x="2437511" y="20167"/>
                  </a:lnTo>
                  <a:close/>
                </a:path>
                <a:path w="2735580" h="94614">
                  <a:moveTo>
                    <a:pt x="2439505" y="49390"/>
                  </a:moveTo>
                  <a:lnTo>
                    <a:pt x="2439187" y="46507"/>
                  </a:lnTo>
                  <a:lnTo>
                    <a:pt x="2432977" y="46431"/>
                  </a:lnTo>
                  <a:lnTo>
                    <a:pt x="2428544" y="48526"/>
                  </a:lnTo>
                  <a:lnTo>
                    <a:pt x="2434983" y="50025"/>
                  </a:lnTo>
                  <a:lnTo>
                    <a:pt x="2436457" y="49339"/>
                  </a:lnTo>
                  <a:lnTo>
                    <a:pt x="2438031" y="50088"/>
                  </a:lnTo>
                  <a:lnTo>
                    <a:pt x="2439505" y="49390"/>
                  </a:lnTo>
                  <a:close/>
                </a:path>
                <a:path w="2735580" h="94614">
                  <a:moveTo>
                    <a:pt x="2457424" y="17703"/>
                  </a:moveTo>
                  <a:lnTo>
                    <a:pt x="2455214" y="15875"/>
                  </a:lnTo>
                  <a:lnTo>
                    <a:pt x="2450681" y="12992"/>
                  </a:lnTo>
                  <a:lnTo>
                    <a:pt x="2449728" y="14363"/>
                  </a:lnTo>
                  <a:lnTo>
                    <a:pt x="2452268" y="15646"/>
                  </a:lnTo>
                  <a:lnTo>
                    <a:pt x="2454795" y="16751"/>
                  </a:lnTo>
                  <a:lnTo>
                    <a:pt x="2457424" y="17703"/>
                  </a:lnTo>
                  <a:close/>
                </a:path>
                <a:path w="2735580" h="94614">
                  <a:moveTo>
                    <a:pt x="2467762" y="20662"/>
                  </a:moveTo>
                  <a:lnTo>
                    <a:pt x="2464282" y="19875"/>
                  </a:lnTo>
                  <a:lnTo>
                    <a:pt x="2462263" y="19304"/>
                  </a:lnTo>
                  <a:lnTo>
                    <a:pt x="2460739" y="18859"/>
                  </a:lnTo>
                  <a:lnTo>
                    <a:pt x="2459113" y="18300"/>
                  </a:lnTo>
                  <a:lnTo>
                    <a:pt x="2459113" y="19304"/>
                  </a:lnTo>
                  <a:lnTo>
                    <a:pt x="2458161" y="18859"/>
                  </a:lnTo>
                  <a:lnTo>
                    <a:pt x="2457742" y="18961"/>
                  </a:lnTo>
                  <a:lnTo>
                    <a:pt x="2457551" y="19596"/>
                  </a:lnTo>
                  <a:lnTo>
                    <a:pt x="2457221" y="20358"/>
                  </a:lnTo>
                  <a:lnTo>
                    <a:pt x="2456688" y="20980"/>
                  </a:lnTo>
                  <a:lnTo>
                    <a:pt x="2450896" y="19596"/>
                  </a:lnTo>
                  <a:lnTo>
                    <a:pt x="2455849" y="19519"/>
                  </a:lnTo>
                  <a:lnTo>
                    <a:pt x="2457742" y="18961"/>
                  </a:lnTo>
                  <a:lnTo>
                    <a:pt x="2457958" y="18427"/>
                  </a:lnTo>
                  <a:lnTo>
                    <a:pt x="2457958" y="18161"/>
                  </a:lnTo>
                  <a:lnTo>
                    <a:pt x="2458783" y="18859"/>
                  </a:lnTo>
                  <a:lnTo>
                    <a:pt x="2459113" y="19304"/>
                  </a:lnTo>
                  <a:lnTo>
                    <a:pt x="2459113" y="18300"/>
                  </a:lnTo>
                  <a:lnTo>
                    <a:pt x="2457424" y="17703"/>
                  </a:lnTo>
                  <a:lnTo>
                    <a:pt x="2457856" y="18084"/>
                  </a:lnTo>
                  <a:lnTo>
                    <a:pt x="2437511" y="20205"/>
                  </a:lnTo>
                  <a:lnTo>
                    <a:pt x="2443835" y="21196"/>
                  </a:lnTo>
                  <a:lnTo>
                    <a:pt x="2450261" y="21463"/>
                  </a:lnTo>
                  <a:lnTo>
                    <a:pt x="2456662" y="21031"/>
                  </a:lnTo>
                  <a:lnTo>
                    <a:pt x="2453106" y="26327"/>
                  </a:lnTo>
                  <a:lnTo>
                    <a:pt x="2442781" y="28219"/>
                  </a:lnTo>
                  <a:lnTo>
                    <a:pt x="2448788" y="34429"/>
                  </a:lnTo>
                  <a:lnTo>
                    <a:pt x="2461323" y="34594"/>
                  </a:lnTo>
                  <a:lnTo>
                    <a:pt x="2457742" y="30226"/>
                  </a:lnTo>
                  <a:lnTo>
                    <a:pt x="2465336" y="28181"/>
                  </a:lnTo>
                  <a:lnTo>
                    <a:pt x="2457488" y="27889"/>
                  </a:lnTo>
                  <a:lnTo>
                    <a:pt x="2458885" y="26492"/>
                  </a:lnTo>
                  <a:lnTo>
                    <a:pt x="2461374" y="24307"/>
                  </a:lnTo>
                  <a:lnTo>
                    <a:pt x="2456789" y="21640"/>
                  </a:lnTo>
                  <a:lnTo>
                    <a:pt x="2460498" y="20993"/>
                  </a:lnTo>
                  <a:lnTo>
                    <a:pt x="2460625" y="20980"/>
                  </a:lnTo>
                  <a:lnTo>
                    <a:pt x="2464066" y="20675"/>
                  </a:lnTo>
                  <a:lnTo>
                    <a:pt x="2467762" y="20662"/>
                  </a:lnTo>
                  <a:close/>
                </a:path>
                <a:path w="2735580" h="94614">
                  <a:moveTo>
                    <a:pt x="2474290" y="8712"/>
                  </a:moveTo>
                  <a:lnTo>
                    <a:pt x="2471026" y="9474"/>
                  </a:lnTo>
                  <a:lnTo>
                    <a:pt x="2467965" y="10756"/>
                  </a:lnTo>
                  <a:lnTo>
                    <a:pt x="2465336" y="12496"/>
                  </a:lnTo>
                  <a:lnTo>
                    <a:pt x="2468384" y="11493"/>
                  </a:lnTo>
                  <a:lnTo>
                    <a:pt x="2471445" y="10223"/>
                  </a:lnTo>
                  <a:lnTo>
                    <a:pt x="2474290" y="8712"/>
                  </a:lnTo>
                  <a:close/>
                </a:path>
                <a:path w="2735580" h="94614">
                  <a:moveTo>
                    <a:pt x="2489466" y="18465"/>
                  </a:moveTo>
                  <a:lnTo>
                    <a:pt x="2483040" y="18376"/>
                  </a:lnTo>
                  <a:lnTo>
                    <a:pt x="2478290" y="20180"/>
                  </a:lnTo>
                  <a:lnTo>
                    <a:pt x="2473020" y="20967"/>
                  </a:lnTo>
                  <a:lnTo>
                    <a:pt x="2467864" y="20650"/>
                  </a:lnTo>
                  <a:lnTo>
                    <a:pt x="2473655" y="21983"/>
                  </a:lnTo>
                  <a:lnTo>
                    <a:pt x="2479776" y="22796"/>
                  </a:lnTo>
                  <a:lnTo>
                    <a:pt x="2485783" y="23088"/>
                  </a:lnTo>
                  <a:lnTo>
                    <a:pt x="2486723" y="21437"/>
                  </a:lnTo>
                  <a:lnTo>
                    <a:pt x="2489466" y="18465"/>
                  </a:lnTo>
                  <a:close/>
                </a:path>
                <a:path w="2735580" h="94614">
                  <a:moveTo>
                    <a:pt x="2496629" y="22720"/>
                  </a:moveTo>
                  <a:lnTo>
                    <a:pt x="2493048" y="23114"/>
                  </a:lnTo>
                  <a:lnTo>
                    <a:pt x="2489466" y="23241"/>
                  </a:lnTo>
                  <a:lnTo>
                    <a:pt x="2485783" y="23088"/>
                  </a:lnTo>
                  <a:lnTo>
                    <a:pt x="2485352" y="23837"/>
                  </a:lnTo>
                  <a:lnTo>
                    <a:pt x="2485352" y="24345"/>
                  </a:lnTo>
                  <a:lnTo>
                    <a:pt x="2486723" y="24155"/>
                  </a:lnTo>
                  <a:lnTo>
                    <a:pt x="2490101" y="25222"/>
                  </a:lnTo>
                  <a:lnTo>
                    <a:pt x="2493899" y="24676"/>
                  </a:lnTo>
                  <a:lnTo>
                    <a:pt x="2496629" y="22720"/>
                  </a:lnTo>
                  <a:close/>
                </a:path>
                <a:path w="2735580" h="94614">
                  <a:moveTo>
                    <a:pt x="2497683" y="8001"/>
                  </a:moveTo>
                  <a:lnTo>
                    <a:pt x="2487993" y="4889"/>
                  </a:lnTo>
                  <a:lnTo>
                    <a:pt x="2492527" y="2844"/>
                  </a:lnTo>
                  <a:lnTo>
                    <a:pt x="2485987" y="3543"/>
                  </a:lnTo>
                  <a:lnTo>
                    <a:pt x="2479662" y="5549"/>
                  </a:lnTo>
                  <a:lnTo>
                    <a:pt x="2474290" y="8712"/>
                  </a:lnTo>
                  <a:lnTo>
                    <a:pt x="2480830" y="7353"/>
                  </a:lnTo>
                  <a:lnTo>
                    <a:pt x="2487777" y="8356"/>
                  </a:lnTo>
                  <a:lnTo>
                    <a:pt x="2493365" y="11468"/>
                  </a:lnTo>
                  <a:lnTo>
                    <a:pt x="2497683" y="8001"/>
                  </a:lnTo>
                  <a:close/>
                </a:path>
                <a:path w="2735580" h="94614">
                  <a:moveTo>
                    <a:pt x="2502636" y="42443"/>
                  </a:moveTo>
                  <a:lnTo>
                    <a:pt x="2500744" y="38811"/>
                  </a:lnTo>
                  <a:lnTo>
                    <a:pt x="2502001" y="36690"/>
                  </a:lnTo>
                  <a:lnTo>
                    <a:pt x="2485148" y="38455"/>
                  </a:lnTo>
                  <a:lnTo>
                    <a:pt x="2493467" y="43675"/>
                  </a:lnTo>
                  <a:lnTo>
                    <a:pt x="2493162" y="40792"/>
                  </a:lnTo>
                  <a:lnTo>
                    <a:pt x="2502636" y="42443"/>
                  </a:lnTo>
                  <a:close/>
                </a:path>
                <a:path w="2735580" h="94614">
                  <a:moveTo>
                    <a:pt x="2503589" y="19532"/>
                  </a:moveTo>
                  <a:lnTo>
                    <a:pt x="2502116" y="18288"/>
                  </a:lnTo>
                  <a:lnTo>
                    <a:pt x="2502331" y="18859"/>
                  </a:lnTo>
                  <a:lnTo>
                    <a:pt x="2502852" y="19735"/>
                  </a:lnTo>
                  <a:lnTo>
                    <a:pt x="2503068" y="19646"/>
                  </a:lnTo>
                  <a:lnTo>
                    <a:pt x="2503271" y="19583"/>
                  </a:lnTo>
                  <a:lnTo>
                    <a:pt x="2503589" y="19532"/>
                  </a:lnTo>
                  <a:close/>
                </a:path>
                <a:path w="2735580" h="94614">
                  <a:moveTo>
                    <a:pt x="2504224" y="21323"/>
                  </a:moveTo>
                  <a:lnTo>
                    <a:pt x="2503690" y="20853"/>
                  </a:lnTo>
                  <a:lnTo>
                    <a:pt x="2503170" y="20320"/>
                  </a:lnTo>
                  <a:lnTo>
                    <a:pt x="2502852" y="19735"/>
                  </a:lnTo>
                  <a:lnTo>
                    <a:pt x="2500642" y="20472"/>
                  </a:lnTo>
                  <a:lnTo>
                    <a:pt x="2498534" y="21488"/>
                  </a:lnTo>
                  <a:lnTo>
                    <a:pt x="2496743" y="22733"/>
                  </a:lnTo>
                  <a:lnTo>
                    <a:pt x="2499271" y="22504"/>
                  </a:lnTo>
                  <a:lnTo>
                    <a:pt x="2501798" y="22034"/>
                  </a:lnTo>
                  <a:lnTo>
                    <a:pt x="2504224" y="21323"/>
                  </a:lnTo>
                  <a:close/>
                </a:path>
                <a:path w="2735580" h="94614">
                  <a:moveTo>
                    <a:pt x="2505379" y="21996"/>
                  </a:moveTo>
                  <a:lnTo>
                    <a:pt x="2505278" y="21069"/>
                  </a:lnTo>
                  <a:lnTo>
                    <a:pt x="2504325" y="21323"/>
                  </a:lnTo>
                  <a:lnTo>
                    <a:pt x="2504859" y="21831"/>
                  </a:lnTo>
                  <a:lnTo>
                    <a:pt x="2505379" y="21996"/>
                  </a:lnTo>
                  <a:close/>
                </a:path>
                <a:path w="2735580" h="94614">
                  <a:moveTo>
                    <a:pt x="2524353" y="7861"/>
                  </a:moveTo>
                  <a:lnTo>
                    <a:pt x="2514028" y="14084"/>
                  </a:lnTo>
                  <a:lnTo>
                    <a:pt x="2518562" y="12039"/>
                  </a:lnTo>
                  <a:lnTo>
                    <a:pt x="2524353" y="7861"/>
                  </a:lnTo>
                  <a:close/>
                </a:path>
                <a:path w="2735580" h="94614">
                  <a:moveTo>
                    <a:pt x="2528887" y="22961"/>
                  </a:moveTo>
                  <a:lnTo>
                    <a:pt x="2528786" y="22771"/>
                  </a:lnTo>
                  <a:lnTo>
                    <a:pt x="2520353" y="22021"/>
                  </a:lnTo>
                  <a:lnTo>
                    <a:pt x="2528887" y="22961"/>
                  </a:lnTo>
                  <a:close/>
                </a:path>
                <a:path w="2735580" h="94614">
                  <a:moveTo>
                    <a:pt x="2532672" y="23050"/>
                  </a:moveTo>
                  <a:lnTo>
                    <a:pt x="2531414" y="20205"/>
                  </a:lnTo>
                  <a:lnTo>
                    <a:pt x="2528671" y="18021"/>
                  </a:lnTo>
                  <a:lnTo>
                    <a:pt x="2525191" y="17119"/>
                  </a:lnTo>
                  <a:lnTo>
                    <a:pt x="2528786" y="22771"/>
                  </a:lnTo>
                  <a:lnTo>
                    <a:pt x="2532672" y="23050"/>
                  </a:lnTo>
                  <a:close/>
                </a:path>
                <a:path w="2735580" h="94614">
                  <a:moveTo>
                    <a:pt x="2533624" y="23139"/>
                  </a:moveTo>
                  <a:lnTo>
                    <a:pt x="2532684" y="23063"/>
                  </a:lnTo>
                  <a:lnTo>
                    <a:pt x="2533002" y="23622"/>
                  </a:lnTo>
                  <a:lnTo>
                    <a:pt x="2533205" y="23812"/>
                  </a:lnTo>
                  <a:lnTo>
                    <a:pt x="2533624" y="23139"/>
                  </a:lnTo>
                  <a:close/>
                </a:path>
                <a:path w="2735580" h="94614">
                  <a:moveTo>
                    <a:pt x="2538057" y="30200"/>
                  </a:moveTo>
                  <a:lnTo>
                    <a:pt x="2534158" y="29527"/>
                  </a:lnTo>
                  <a:lnTo>
                    <a:pt x="2532786" y="31648"/>
                  </a:lnTo>
                  <a:lnTo>
                    <a:pt x="2538057" y="30200"/>
                  </a:lnTo>
                  <a:close/>
                </a:path>
                <a:path w="2735580" h="94614">
                  <a:moveTo>
                    <a:pt x="2540330" y="38569"/>
                  </a:moveTo>
                  <a:lnTo>
                    <a:pt x="2539428" y="36118"/>
                  </a:lnTo>
                  <a:lnTo>
                    <a:pt x="2537955" y="36779"/>
                  </a:lnTo>
                  <a:lnTo>
                    <a:pt x="2540330" y="38569"/>
                  </a:lnTo>
                  <a:close/>
                </a:path>
                <a:path w="2735580" h="94614">
                  <a:moveTo>
                    <a:pt x="2549550" y="27127"/>
                  </a:moveTo>
                  <a:lnTo>
                    <a:pt x="2538057" y="30200"/>
                  </a:lnTo>
                  <a:lnTo>
                    <a:pt x="2548496" y="32118"/>
                  </a:lnTo>
                  <a:lnTo>
                    <a:pt x="2548382" y="30670"/>
                  </a:lnTo>
                  <a:lnTo>
                    <a:pt x="2546591" y="28448"/>
                  </a:lnTo>
                  <a:lnTo>
                    <a:pt x="2549550" y="27127"/>
                  </a:lnTo>
                  <a:close/>
                </a:path>
                <a:path w="2735580" h="94614">
                  <a:moveTo>
                    <a:pt x="2556599" y="17360"/>
                  </a:moveTo>
                  <a:lnTo>
                    <a:pt x="2556395" y="14516"/>
                  </a:lnTo>
                  <a:lnTo>
                    <a:pt x="2555659" y="16395"/>
                  </a:lnTo>
                  <a:lnTo>
                    <a:pt x="2556599" y="17360"/>
                  </a:lnTo>
                  <a:close/>
                </a:path>
                <a:path w="2735580" h="94614">
                  <a:moveTo>
                    <a:pt x="2556611" y="53886"/>
                  </a:moveTo>
                  <a:lnTo>
                    <a:pt x="2556179" y="53543"/>
                  </a:lnTo>
                  <a:lnTo>
                    <a:pt x="2555976" y="53060"/>
                  </a:lnTo>
                  <a:lnTo>
                    <a:pt x="2556078" y="52578"/>
                  </a:lnTo>
                  <a:lnTo>
                    <a:pt x="2554706" y="53162"/>
                  </a:lnTo>
                  <a:lnTo>
                    <a:pt x="2554186" y="53644"/>
                  </a:lnTo>
                  <a:lnTo>
                    <a:pt x="2556611" y="53886"/>
                  </a:lnTo>
                  <a:close/>
                </a:path>
                <a:path w="2735580" h="94614">
                  <a:moveTo>
                    <a:pt x="2559977" y="24536"/>
                  </a:moveTo>
                  <a:lnTo>
                    <a:pt x="2559558" y="22364"/>
                  </a:lnTo>
                  <a:lnTo>
                    <a:pt x="2549436" y="25031"/>
                  </a:lnTo>
                  <a:lnTo>
                    <a:pt x="2558288" y="26009"/>
                  </a:lnTo>
                  <a:lnTo>
                    <a:pt x="2559977" y="24536"/>
                  </a:lnTo>
                  <a:close/>
                </a:path>
                <a:path w="2735580" h="94614">
                  <a:moveTo>
                    <a:pt x="2566301" y="49288"/>
                  </a:moveTo>
                  <a:lnTo>
                    <a:pt x="2561653" y="47586"/>
                  </a:lnTo>
                  <a:lnTo>
                    <a:pt x="2559253" y="46697"/>
                  </a:lnTo>
                  <a:lnTo>
                    <a:pt x="2557449" y="46037"/>
                  </a:lnTo>
                  <a:lnTo>
                    <a:pt x="2555976" y="46697"/>
                  </a:lnTo>
                  <a:lnTo>
                    <a:pt x="2547963" y="44297"/>
                  </a:lnTo>
                  <a:lnTo>
                    <a:pt x="2540330" y="38569"/>
                  </a:lnTo>
                  <a:lnTo>
                    <a:pt x="2541320" y="41236"/>
                  </a:lnTo>
                  <a:lnTo>
                    <a:pt x="2544381" y="45974"/>
                  </a:lnTo>
                  <a:lnTo>
                    <a:pt x="2548496" y="50038"/>
                  </a:lnTo>
                  <a:lnTo>
                    <a:pt x="2550490" y="48310"/>
                  </a:lnTo>
                  <a:lnTo>
                    <a:pt x="2553335" y="47586"/>
                  </a:lnTo>
                  <a:lnTo>
                    <a:pt x="2556078" y="48133"/>
                  </a:lnTo>
                  <a:lnTo>
                    <a:pt x="2560078" y="50038"/>
                  </a:lnTo>
                  <a:lnTo>
                    <a:pt x="2555862" y="50749"/>
                  </a:lnTo>
                  <a:lnTo>
                    <a:pt x="2555976" y="52578"/>
                  </a:lnTo>
                  <a:lnTo>
                    <a:pt x="2558923" y="51308"/>
                  </a:lnTo>
                  <a:lnTo>
                    <a:pt x="2566301" y="49288"/>
                  </a:lnTo>
                  <a:close/>
                </a:path>
                <a:path w="2735580" h="94614">
                  <a:moveTo>
                    <a:pt x="2566301" y="20586"/>
                  </a:moveTo>
                  <a:lnTo>
                    <a:pt x="2563037" y="19037"/>
                  </a:lnTo>
                  <a:lnTo>
                    <a:pt x="2556637" y="17399"/>
                  </a:lnTo>
                  <a:lnTo>
                    <a:pt x="2559024" y="19837"/>
                  </a:lnTo>
                  <a:lnTo>
                    <a:pt x="2559558" y="22364"/>
                  </a:lnTo>
                  <a:lnTo>
                    <a:pt x="2566301" y="20586"/>
                  </a:lnTo>
                  <a:close/>
                </a:path>
                <a:path w="2735580" h="94614">
                  <a:moveTo>
                    <a:pt x="2575052" y="32308"/>
                  </a:moveTo>
                  <a:lnTo>
                    <a:pt x="2569832" y="34315"/>
                  </a:lnTo>
                  <a:lnTo>
                    <a:pt x="2565057" y="36537"/>
                  </a:lnTo>
                  <a:lnTo>
                    <a:pt x="2563533" y="39281"/>
                  </a:lnTo>
                  <a:lnTo>
                    <a:pt x="2568092" y="42837"/>
                  </a:lnTo>
                  <a:lnTo>
                    <a:pt x="2572524" y="39382"/>
                  </a:lnTo>
                  <a:lnTo>
                    <a:pt x="2565984" y="36309"/>
                  </a:lnTo>
                  <a:lnTo>
                    <a:pt x="2575052" y="32308"/>
                  </a:lnTo>
                  <a:close/>
                </a:path>
                <a:path w="2735580" h="94614">
                  <a:moveTo>
                    <a:pt x="2617317" y="33274"/>
                  </a:moveTo>
                  <a:lnTo>
                    <a:pt x="2597391" y="38849"/>
                  </a:lnTo>
                  <a:lnTo>
                    <a:pt x="2600553" y="38989"/>
                  </a:lnTo>
                  <a:lnTo>
                    <a:pt x="2617317" y="33274"/>
                  </a:lnTo>
                  <a:close/>
                </a:path>
                <a:path w="2735580" h="94614">
                  <a:moveTo>
                    <a:pt x="2617635" y="26009"/>
                  </a:moveTo>
                  <a:lnTo>
                    <a:pt x="2607589" y="28054"/>
                  </a:lnTo>
                  <a:lnTo>
                    <a:pt x="2606878" y="27139"/>
                  </a:lnTo>
                  <a:lnTo>
                    <a:pt x="2605621" y="26746"/>
                  </a:lnTo>
                  <a:lnTo>
                    <a:pt x="2602877" y="29044"/>
                  </a:lnTo>
                  <a:lnTo>
                    <a:pt x="2607526" y="28105"/>
                  </a:lnTo>
                  <a:lnTo>
                    <a:pt x="2608783" y="29616"/>
                  </a:lnTo>
                  <a:lnTo>
                    <a:pt x="2608669" y="32575"/>
                  </a:lnTo>
                  <a:lnTo>
                    <a:pt x="2612148" y="27393"/>
                  </a:lnTo>
                  <a:lnTo>
                    <a:pt x="2611094" y="30010"/>
                  </a:lnTo>
                  <a:lnTo>
                    <a:pt x="2613304" y="27584"/>
                  </a:lnTo>
                  <a:lnTo>
                    <a:pt x="2617635" y="26009"/>
                  </a:lnTo>
                  <a:close/>
                </a:path>
                <a:path w="2735580" h="94614">
                  <a:moveTo>
                    <a:pt x="2621115" y="20612"/>
                  </a:moveTo>
                  <a:lnTo>
                    <a:pt x="2619311" y="18376"/>
                  </a:lnTo>
                  <a:lnTo>
                    <a:pt x="2611412" y="17297"/>
                  </a:lnTo>
                  <a:lnTo>
                    <a:pt x="2614472" y="16014"/>
                  </a:lnTo>
                  <a:lnTo>
                    <a:pt x="2605189" y="17081"/>
                  </a:lnTo>
                  <a:lnTo>
                    <a:pt x="2606878" y="19215"/>
                  </a:lnTo>
                  <a:lnTo>
                    <a:pt x="2611831" y="23075"/>
                  </a:lnTo>
                  <a:lnTo>
                    <a:pt x="2621115" y="20612"/>
                  </a:lnTo>
                  <a:close/>
                </a:path>
                <a:path w="2735580" h="94614">
                  <a:moveTo>
                    <a:pt x="2637002" y="31178"/>
                  </a:moveTo>
                  <a:lnTo>
                    <a:pt x="2633091" y="28905"/>
                  </a:lnTo>
                  <a:lnTo>
                    <a:pt x="2623108" y="27851"/>
                  </a:lnTo>
                  <a:lnTo>
                    <a:pt x="2627960" y="30213"/>
                  </a:lnTo>
                  <a:lnTo>
                    <a:pt x="2634386" y="31953"/>
                  </a:lnTo>
                  <a:lnTo>
                    <a:pt x="2625115" y="34404"/>
                  </a:lnTo>
                  <a:lnTo>
                    <a:pt x="2634462" y="33413"/>
                  </a:lnTo>
                  <a:lnTo>
                    <a:pt x="2637002" y="31178"/>
                  </a:lnTo>
                  <a:close/>
                </a:path>
                <a:path w="2735580" h="94614">
                  <a:moveTo>
                    <a:pt x="2650198" y="23761"/>
                  </a:moveTo>
                  <a:lnTo>
                    <a:pt x="2639237" y="20167"/>
                  </a:lnTo>
                  <a:lnTo>
                    <a:pt x="2643390" y="23444"/>
                  </a:lnTo>
                  <a:lnTo>
                    <a:pt x="2641244" y="23342"/>
                  </a:lnTo>
                  <a:lnTo>
                    <a:pt x="2639022" y="23101"/>
                  </a:lnTo>
                  <a:lnTo>
                    <a:pt x="2636812" y="22720"/>
                  </a:lnTo>
                  <a:lnTo>
                    <a:pt x="2636659" y="24650"/>
                  </a:lnTo>
                  <a:lnTo>
                    <a:pt x="2635643" y="25247"/>
                  </a:lnTo>
                  <a:lnTo>
                    <a:pt x="2637218" y="25006"/>
                  </a:lnTo>
                  <a:lnTo>
                    <a:pt x="2644825" y="24447"/>
                  </a:lnTo>
                  <a:lnTo>
                    <a:pt x="2644292" y="24142"/>
                  </a:lnTo>
                  <a:lnTo>
                    <a:pt x="2643873" y="23812"/>
                  </a:lnTo>
                  <a:lnTo>
                    <a:pt x="2643492" y="23495"/>
                  </a:lnTo>
                  <a:lnTo>
                    <a:pt x="2650198" y="23761"/>
                  </a:lnTo>
                  <a:close/>
                </a:path>
                <a:path w="2735580" h="94614">
                  <a:moveTo>
                    <a:pt x="2677922" y="55156"/>
                  </a:moveTo>
                  <a:lnTo>
                    <a:pt x="2674861" y="56400"/>
                  </a:lnTo>
                  <a:lnTo>
                    <a:pt x="2665272" y="51549"/>
                  </a:lnTo>
                  <a:lnTo>
                    <a:pt x="2665476" y="54419"/>
                  </a:lnTo>
                  <a:lnTo>
                    <a:pt x="2671800" y="57670"/>
                  </a:lnTo>
                  <a:lnTo>
                    <a:pt x="2677922" y="55156"/>
                  </a:lnTo>
                  <a:close/>
                </a:path>
                <a:path w="2735580" h="94614">
                  <a:moveTo>
                    <a:pt x="2711640" y="45834"/>
                  </a:moveTo>
                  <a:lnTo>
                    <a:pt x="2700490" y="46075"/>
                  </a:lnTo>
                  <a:lnTo>
                    <a:pt x="2688907" y="46736"/>
                  </a:lnTo>
                  <a:lnTo>
                    <a:pt x="2678150" y="46824"/>
                  </a:lnTo>
                  <a:lnTo>
                    <a:pt x="2669489" y="45339"/>
                  </a:lnTo>
                  <a:lnTo>
                    <a:pt x="2675559" y="49542"/>
                  </a:lnTo>
                  <a:lnTo>
                    <a:pt x="2684602" y="49771"/>
                  </a:lnTo>
                  <a:lnTo>
                    <a:pt x="2694724" y="49022"/>
                  </a:lnTo>
                  <a:lnTo>
                    <a:pt x="2704058" y="50317"/>
                  </a:lnTo>
                  <a:lnTo>
                    <a:pt x="2705747" y="52578"/>
                  </a:lnTo>
                  <a:lnTo>
                    <a:pt x="2711640" y="45834"/>
                  </a:lnTo>
                  <a:close/>
                </a:path>
                <a:path w="2735580" h="94614">
                  <a:moveTo>
                    <a:pt x="2735148" y="49720"/>
                  </a:moveTo>
                  <a:lnTo>
                    <a:pt x="2724505" y="53987"/>
                  </a:lnTo>
                  <a:lnTo>
                    <a:pt x="2733776" y="51752"/>
                  </a:lnTo>
                  <a:lnTo>
                    <a:pt x="2735148" y="49720"/>
                  </a:lnTo>
                  <a:close/>
                </a:path>
              </a:pathLst>
            </a:custGeom>
            <a:solidFill>
              <a:srgbClr val="FFCF48"/>
            </a:solidFill>
          </p:spPr>
          <p:txBody>
            <a:bodyPr wrap="square" lIns="0" tIns="0" rIns="0" bIns="0" rtlCol="0"/>
            <a:lstStyle/>
            <a:p>
              <a:endParaRPr sz="1050"/>
            </a:p>
          </p:txBody>
        </p:sp>
        <p:sp>
          <p:nvSpPr>
            <p:cNvPr id="14" name="object 14"/>
            <p:cNvSpPr/>
            <p:nvPr/>
          </p:nvSpPr>
          <p:spPr>
            <a:xfrm>
              <a:off x="482917" y="1554162"/>
              <a:ext cx="2236470" cy="80645"/>
            </a:xfrm>
            <a:custGeom>
              <a:avLst/>
              <a:gdLst/>
              <a:ahLst/>
              <a:cxnLst/>
              <a:rect l="l" t="t" r="r" b="b"/>
              <a:pathLst>
                <a:path w="2236470" h="80644">
                  <a:moveTo>
                    <a:pt x="7797" y="12357"/>
                  </a:moveTo>
                  <a:lnTo>
                    <a:pt x="5588" y="4089"/>
                  </a:lnTo>
                  <a:lnTo>
                    <a:pt x="0" y="11582"/>
                  </a:lnTo>
                  <a:lnTo>
                    <a:pt x="2108" y="11214"/>
                  </a:lnTo>
                  <a:lnTo>
                    <a:pt x="6197" y="10515"/>
                  </a:lnTo>
                  <a:lnTo>
                    <a:pt x="7797" y="12357"/>
                  </a:lnTo>
                  <a:close/>
                </a:path>
                <a:path w="2236470" h="80644">
                  <a:moveTo>
                    <a:pt x="25717" y="2692"/>
                  </a:moveTo>
                  <a:lnTo>
                    <a:pt x="16370" y="0"/>
                  </a:lnTo>
                  <a:lnTo>
                    <a:pt x="22415" y="4356"/>
                  </a:lnTo>
                  <a:lnTo>
                    <a:pt x="25717" y="2692"/>
                  </a:lnTo>
                  <a:close/>
                </a:path>
                <a:path w="2236470" h="80644">
                  <a:moveTo>
                    <a:pt x="1064729" y="78955"/>
                  </a:moveTo>
                  <a:lnTo>
                    <a:pt x="1058405" y="78384"/>
                  </a:lnTo>
                  <a:lnTo>
                    <a:pt x="1053833" y="76504"/>
                  </a:lnTo>
                  <a:lnTo>
                    <a:pt x="1051255" y="76111"/>
                  </a:lnTo>
                  <a:lnTo>
                    <a:pt x="1050912" y="80022"/>
                  </a:lnTo>
                  <a:lnTo>
                    <a:pt x="1055243" y="80327"/>
                  </a:lnTo>
                  <a:lnTo>
                    <a:pt x="1060399" y="78638"/>
                  </a:lnTo>
                  <a:lnTo>
                    <a:pt x="1064729" y="78955"/>
                  </a:lnTo>
                  <a:close/>
                </a:path>
                <a:path w="2236470" h="80644">
                  <a:moveTo>
                    <a:pt x="1159370" y="70459"/>
                  </a:moveTo>
                  <a:lnTo>
                    <a:pt x="1155255" y="62992"/>
                  </a:lnTo>
                  <a:lnTo>
                    <a:pt x="1157160" y="70281"/>
                  </a:lnTo>
                  <a:lnTo>
                    <a:pt x="1159370" y="70459"/>
                  </a:lnTo>
                  <a:close/>
                </a:path>
                <a:path w="2236470" h="80644">
                  <a:moveTo>
                    <a:pt x="1284478" y="74256"/>
                  </a:moveTo>
                  <a:lnTo>
                    <a:pt x="1283106" y="72123"/>
                  </a:lnTo>
                  <a:lnTo>
                    <a:pt x="1276464" y="71615"/>
                  </a:lnTo>
                  <a:lnTo>
                    <a:pt x="1283843" y="76250"/>
                  </a:lnTo>
                  <a:lnTo>
                    <a:pt x="1284478" y="74256"/>
                  </a:lnTo>
                  <a:close/>
                </a:path>
                <a:path w="2236470" h="80644">
                  <a:moveTo>
                    <a:pt x="1867115" y="53187"/>
                  </a:moveTo>
                  <a:lnTo>
                    <a:pt x="1865528" y="53619"/>
                  </a:lnTo>
                  <a:lnTo>
                    <a:pt x="1864055" y="54292"/>
                  </a:lnTo>
                  <a:lnTo>
                    <a:pt x="1862683" y="55168"/>
                  </a:lnTo>
                  <a:lnTo>
                    <a:pt x="1864271" y="54610"/>
                  </a:lnTo>
                  <a:lnTo>
                    <a:pt x="1865744" y="53936"/>
                  </a:lnTo>
                  <a:lnTo>
                    <a:pt x="1867115" y="53187"/>
                  </a:lnTo>
                  <a:close/>
                </a:path>
                <a:path w="2236470" h="80644">
                  <a:moveTo>
                    <a:pt x="1873338" y="57886"/>
                  </a:moveTo>
                  <a:lnTo>
                    <a:pt x="1859203" y="57772"/>
                  </a:lnTo>
                  <a:lnTo>
                    <a:pt x="1862683" y="55168"/>
                  </a:lnTo>
                  <a:lnTo>
                    <a:pt x="1853933" y="58369"/>
                  </a:lnTo>
                  <a:lnTo>
                    <a:pt x="1849297" y="56591"/>
                  </a:lnTo>
                  <a:lnTo>
                    <a:pt x="1853311" y="65125"/>
                  </a:lnTo>
                  <a:lnTo>
                    <a:pt x="1860194" y="65227"/>
                  </a:lnTo>
                  <a:lnTo>
                    <a:pt x="1862137" y="62750"/>
                  </a:lnTo>
                  <a:lnTo>
                    <a:pt x="1863801" y="60426"/>
                  </a:lnTo>
                  <a:lnTo>
                    <a:pt x="1869859" y="60960"/>
                  </a:lnTo>
                  <a:lnTo>
                    <a:pt x="1873338" y="57886"/>
                  </a:lnTo>
                  <a:close/>
                </a:path>
                <a:path w="2236470" h="80644">
                  <a:moveTo>
                    <a:pt x="2019096" y="33693"/>
                  </a:moveTo>
                  <a:lnTo>
                    <a:pt x="2018677" y="20713"/>
                  </a:lnTo>
                  <a:lnTo>
                    <a:pt x="2016036" y="33794"/>
                  </a:lnTo>
                  <a:lnTo>
                    <a:pt x="2019096" y="33693"/>
                  </a:lnTo>
                  <a:close/>
                </a:path>
                <a:path w="2236470" h="80644">
                  <a:moveTo>
                    <a:pt x="2205075" y="45720"/>
                  </a:moveTo>
                  <a:lnTo>
                    <a:pt x="2200491" y="44310"/>
                  </a:lnTo>
                  <a:lnTo>
                    <a:pt x="2197430" y="46164"/>
                  </a:lnTo>
                  <a:lnTo>
                    <a:pt x="2193099" y="48145"/>
                  </a:lnTo>
                  <a:lnTo>
                    <a:pt x="2191905" y="49644"/>
                  </a:lnTo>
                  <a:lnTo>
                    <a:pt x="2198268" y="50101"/>
                  </a:lnTo>
                  <a:lnTo>
                    <a:pt x="2200732" y="48564"/>
                  </a:lnTo>
                  <a:lnTo>
                    <a:pt x="2204085" y="47117"/>
                  </a:lnTo>
                  <a:lnTo>
                    <a:pt x="2205075" y="45720"/>
                  </a:lnTo>
                  <a:close/>
                </a:path>
                <a:path w="2236470" h="80644">
                  <a:moveTo>
                    <a:pt x="2236216" y="42811"/>
                  </a:moveTo>
                  <a:lnTo>
                    <a:pt x="2232952" y="41440"/>
                  </a:lnTo>
                  <a:lnTo>
                    <a:pt x="2232736" y="40017"/>
                  </a:lnTo>
                  <a:lnTo>
                    <a:pt x="2230844" y="37884"/>
                  </a:lnTo>
                  <a:lnTo>
                    <a:pt x="2230424" y="45796"/>
                  </a:lnTo>
                  <a:lnTo>
                    <a:pt x="2236216" y="42811"/>
                  </a:lnTo>
                  <a:close/>
                </a:path>
              </a:pathLst>
            </a:custGeom>
            <a:solidFill>
              <a:srgbClr val="FFCF48"/>
            </a:solidFill>
          </p:spPr>
          <p:txBody>
            <a:bodyPr wrap="square" lIns="0" tIns="0" rIns="0" bIns="0" rtlCol="0"/>
            <a:lstStyle/>
            <a:p>
              <a:endParaRPr sz="1050"/>
            </a:p>
          </p:txBody>
        </p:sp>
      </p:grpSp>
      <p:grpSp>
        <p:nvGrpSpPr>
          <p:cNvPr id="15" name="object 15"/>
          <p:cNvGrpSpPr/>
          <p:nvPr/>
        </p:nvGrpSpPr>
        <p:grpSpPr>
          <a:xfrm>
            <a:off x="403289" y="-4762"/>
            <a:ext cx="8745855" cy="411956"/>
            <a:chOff x="537718" y="-6350"/>
            <a:chExt cx="11661140" cy="549275"/>
          </a:xfrm>
        </p:grpSpPr>
        <p:sp>
          <p:nvSpPr>
            <p:cNvPr id="16" name="object 16"/>
            <p:cNvSpPr/>
            <p:nvPr/>
          </p:nvSpPr>
          <p:spPr>
            <a:xfrm>
              <a:off x="544068" y="0"/>
              <a:ext cx="11648440" cy="536575"/>
            </a:xfrm>
            <a:custGeom>
              <a:avLst/>
              <a:gdLst/>
              <a:ahLst/>
              <a:cxnLst/>
              <a:rect l="l" t="t" r="r" b="b"/>
              <a:pathLst>
                <a:path w="11648440" h="536575">
                  <a:moveTo>
                    <a:pt x="11647932" y="0"/>
                  </a:moveTo>
                  <a:lnTo>
                    <a:pt x="0" y="0"/>
                  </a:lnTo>
                  <a:lnTo>
                    <a:pt x="0" y="536448"/>
                  </a:lnTo>
                  <a:lnTo>
                    <a:pt x="11647932" y="536448"/>
                  </a:lnTo>
                  <a:lnTo>
                    <a:pt x="11647932" y="0"/>
                  </a:lnTo>
                  <a:close/>
                </a:path>
              </a:pathLst>
            </a:custGeom>
            <a:solidFill>
              <a:srgbClr val="6171C9"/>
            </a:solidFill>
          </p:spPr>
          <p:txBody>
            <a:bodyPr wrap="square" lIns="0" tIns="0" rIns="0" bIns="0" rtlCol="0"/>
            <a:lstStyle/>
            <a:p>
              <a:endParaRPr sz="1050"/>
            </a:p>
          </p:txBody>
        </p:sp>
        <p:sp>
          <p:nvSpPr>
            <p:cNvPr id="17" name="object 17"/>
            <p:cNvSpPr/>
            <p:nvPr/>
          </p:nvSpPr>
          <p:spPr>
            <a:xfrm>
              <a:off x="544068" y="0"/>
              <a:ext cx="11648440" cy="536575"/>
            </a:xfrm>
            <a:custGeom>
              <a:avLst/>
              <a:gdLst/>
              <a:ahLst/>
              <a:cxnLst/>
              <a:rect l="l" t="t" r="r" b="b"/>
              <a:pathLst>
                <a:path w="11648440" h="536575">
                  <a:moveTo>
                    <a:pt x="0" y="536448"/>
                  </a:moveTo>
                  <a:lnTo>
                    <a:pt x="11647932" y="536448"/>
                  </a:lnTo>
                  <a:lnTo>
                    <a:pt x="11647932" y="0"/>
                  </a:lnTo>
                  <a:lnTo>
                    <a:pt x="0" y="0"/>
                  </a:lnTo>
                  <a:lnTo>
                    <a:pt x="0" y="536448"/>
                  </a:lnTo>
                  <a:close/>
                </a:path>
              </a:pathLst>
            </a:custGeom>
            <a:ln w="12700">
              <a:solidFill>
                <a:srgbClr val="242C53"/>
              </a:solidFill>
            </a:ln>
          </p:spPr>
          <p:txBody>
            <a:bodyPr wrap="square" lIns="0" tIns="0" rIns="0" bIns="0" rtlCol="0"/>
            <a:lstStyle/>
            <a:p>
              <a:endParaRPr sz="1050"/>
            </a:p>
          </p:txBody>
        </p:sp>
      </p:grpSp>
      <p:sp>
        <p:nvSpPr>
          <p:cNvPr id="18" name="object 18"/>
          <p:cNvSpPr txBox="1">
            <a:spLocks noGrp="1"/>
          </p:cNvSpPr>
          <p:nvPr>
            <p:ph type="title"/>
          </p:nvPr>
        </p:nvSpPr>
        <p:spPr>
          <a:xfrm>
            <a:off x="342900" y="382180"/>
            <a:ext cx="2378475" cy="299441"/>
          </a:xfrm>
          <a:prstGeom prst="rect">
            <a:avLst/>
          </a:prstGeom>
        </p:spPr>
        <p:txBody>
          <a:bodyPr spcFirstLastPara="1" vert="horz" wrap="square" lIns="0" tIns="9525" rIns="0" bIns="0" rtlCol="0" anchor="ctr" anchorCtr="0">
            <a:spAutoFit/>
          </a:bodyPr>
          <a:lstStyle/>
          <a:p>
            <a:pPr marL="809625">
              <a:lnSpc>
                <a:spcPct val="100000"/>
              </a:lnSpc>
              <a:spcBef>
                <a:spcPts val="75"/>
              </a:spcBef>
            </a:pPr>
            <a:r>
              <a:rPr dirty="0"/>
              <a:t>Digital</a:t>
            </a:r>
            <a:r>
              <a:rPr spc="-8" dirty="0"/>
              <a:t> learning</a:t>
            </a:r>
          </a:p>
        </p:txBody>
      </p:sp>
      <p:grpSp>
        <p:nvGrpSpPr>
          <p:cNvPr id="19" name="object 19"/>
          <p:cNvGrpSpPr/>
          <p:nvPr/>
        </p:nvGrpSpPr>
        <p:grpSpPr>
          <a:xfrm>
            <a:off x="-4762" y="-4763"/>
            <a:ext cx="548164" cy="533400"/>
            <a:chOff x="-6350" y="-6350"/>
            <a:chExt cx="730885" cy="711200"/>
          </a:xfrm>
        </p:grpSpPr>
        <p:sp>
          <p:nvSpPr>
            <p:cNvPr id="20" name="object 20"/>
            <p:cNvSpPr/>
            <p:nvPr/>
          </p:nvSpPr>
          <p:spPr>
            <a:xfrm>
              <a:off x="0" y="0"/>
              <a:ext cx="718185" cy="698500"/>
            </a:xfrm>
            <a:custGeom>
              <a:avLst/>
              <a:gdLst/>
              <a:ahLst/>
              <a:cxnLst/>
              <a:rect l="l" t="t" r="r" b="b"/>
              <a:pathLst>
                <a:path w="718185" h="698500">
                  <a:moveTo>
                    <a:pt x="661415" y="0"/>
                  </a:moveTo>
                  <a:lnTo>
                    <a:pt x="0" y="0"/>
                  </a:lnTo>
                  <a:lnTo>
                    <a:pt x="0" y="630596"/>
                  </a:lnTo>
                  <a:lnTo>
                    <a:pt x="58293" y="660743"/>
                  </a:lnTo>
                  <a:lnTo>
                    <a:pt x="101909" y="676682"/>
                  </a:lnTo>
                  <a:lnTo>
                    <a:pt x="147404" y="688362"/>
                  </a:lnTo>
                  <a:lnTo>
                    <a:pt x="194540" y="695544"/>
                  </a:lnTo>
                  <a:lnTo>
                    <a:pt x="243078" y="697991"/>
                  </a:lnTo>
                  <a:lnTo>
                    <a:pt x="291615" y="695544"/>
                  </a:lnTo>
                  <a:lnTo>
                    <a:pt x="338750" y="688362"/>
                  </a:lnTo>
                  <a:lnTo>
                    <a:pt x="384245" y="676682"/>
                  </a:lnTo>
                  <a:lnTo>
                    <a:pt x="427860" y="660743"/>
                  </a:lnTo>
                  <a:lnTo>
                    <a:pt x="469358" y="640783"/>
                  </a:lnTo>
                  <a:lnTo>
                    <a:pt x="508499" y="617042"/>
                  </a:lnTo>
                  <a:lnTo>
                    <a:pt x="545045" y="589756"/>
                  </a:lnTo>
                  <a:lnTo>
                    <a:pt x="578758" y="559165"/>
                  </a:lnTo>
                  <a:lnTo>
                    <a:pt x="609398" y="525506"/>
                  </a:lnTo>
                  <a:lnTo>
                    <a:pt x="636726" y="489018"/>
                  </a:lnTo>
                  <a:lnTo>
                    <a:pt x="660506" y="449940"/>
                  </a:lnTo>
                  <a:lnTo>
                    <a:pt x="680496" y="408509"/>
                  </a:lnTo>
                  <a:lnTo>
                    <a:pt x="696460" y="364964"/>
                  </a:lnTo>
                  <a:lnTo>
                    <a:pt x="708159" y="319543"/>
                  </a:lnTo>
                  <a:lnTo>
                    <a:pt x="715352" y="272485"/>
                  </a:lnTo>
                  <a:lnTo>
                    <a:pt x="717804" y="224027"/>
                  </a:lnTo>
                  <a:lnTo>
                    <a:pt x="715352" y="175570"/>
                  </a:lnTo>
                  <a:lnTo>
                    <a:pt x="708159" y="128512"/>
                  </a:lnTo>
                  <a:lnTo>
                    <a:pt x="696460" y="83091"/>
                  </a:lnTo>
                  <a:lnTo>
                    <a:pt x="680496" y="39546"/>
                  </a:lnTo>
                  <a:lnTo>
                    <a:pt x="661415" y="0"/>
                  </a:lnTo>
                  <a:close/>
                </a:path>
              </a:pathLst>
            </a:custGeom>
            <a:solidFill>
              <a:srgbClr val="6171C9"/>
            </a:solidFill>
          </p:spPr>
          <p:txBody>
            <a:bodyPr wrap="square" lIns="0" tIns="0" rIns="0" bIns="0" rtlCol="0"/>
            <a:lstStyle/>
            <a:p>
              <a:endParaRPr sz="1050"/>
            </a:p>
          </p:txBody>
        </p:sp>
        <p:sp>
          <p:nvSpPr>
            <p:cNvPr id="21" name="object 21"/>
            <p:cNvSpPr/>
            <p:nvPr/>
          </p:nvSpPr>
          <p:spPr>
            <a:xfrm>
              <a:off x="0" y="0"/>
              <a:ext cx="718185" cy="698500"/>
            </a:xfrm>
            <a:custGeom>
              <a:avLst/>
              <a:gdLst/>
              <a:ahLst/>
              <a:cxnLst/>
              <a:rect l="l" t="t" r="r" b="b"/>
              <a:pathLst>
                <a:path w="718185" h="698500">
                  <a:moveTo>
                    <a:pt x="661415" y="0"/>
                  </a:moveTo>
                  <a:lnTo>
                    <a:pt x="680496" y="39546"/>
                  </a:lnTo>
                  <a:lnTo>
                    <a:pt x="696460" y="83091"/>
                  </a:lnTo>
                  <a:lnTo>
                    <a:pt x="708159" y="128512"/>
                  </a:lnTo>
                  <a:lnTo>
                    <a:pt x="715352" y="175570"/>
                  </a:lnTo>
                  <a:lnTo>
                    <a:pt x="717804" y="224027"/>
                  </a:lnTo>
                  <a:lnTo>
                    <a:pt x="715352" y="272485"/>
                  </a:lnTo>
                  <a:lnTo>
                    <a:pt x="708159" y="319543"/>
                  </a:lnTo>
                  <a:lnTo>
                    <a:pt x="696460" y="364964"/>
                  </a:lnTo>
                  <a:lnTo>
                    <a:pt x="680496" y="408509"/>
                  </a:lnTo>
                  <a:lnTo>
                    <a:pt x="660506" y="449940"/>
                  </a:lnTo>
                  <a:lnTo>
                    <a:pt x="636726" y="489018"/>
                  </a:lnTo>
                  <a:lnTo>
                    <a:pt x="609398" y="525506"/>
                  </a:lnTo>
                  <a:lnTo>
                    <a:pt x="578758" y="559165"/>
                  </a:lnTo>
                  <a:lnTo>
                    <a:pt x="545045" y="589756"/>
                  </a:lnTo>
                  <a:lnTo>
                    <a:pt x="508499" y="617042"/>
                  </a:lnTo>
                  <a:lnTo>
                    <a:pt x="469358" y="640783"/>
                  </a:lnTo>
                  <a:lnTo>
                    <a:pt x="427860" y="660743"/>
                  </a:lnTo>
                  <a:lnTo>
                    <a:pt x="384245" y="676682"/>
                  </a:lnTo>
                  <a:lnTo>
                    <a:pt x="338750" y="688362"/>
                  </a:lnTo>
                  <a:lnTo>
                    <a:pt x="291615" y="695544"/>
                  </a:lnTo>
                  <a:lnTo>
                    <a:pt x="243078" y="697991"/>
                  </a:lnTo>
                  <a:lnTo>
                    <a:pt x="194540" y="695544"/>
                  </a:lnTo>
                  <a:lnTo>
                    <a:pt x="147404" y="688362"/>
                  </a:lnTo>
                  <a:lnTo>
                    <a:pt x="101909" y="676682"/>
                  </a:lnTo>
                  <a:lnTo>
                    <a:pt x="58293" y="660743"/>
                  </a:lnTo>
                  <a:lnTo>
                    <a:pt x="16795" y="640783"/>
                  </a:lnTo>
                  <a:lnTo>
                    <a:pt x="0" y="630596"/>
                  </a:lnTo>
                </a:path>
              </a:pathLst>
            </a:custGeom>
            <a:ln w="12700">
              <a:solidFill>
                <a:srgbClr val="242C53"/>
              </a:solidFill>
            </a:ln>
          </p:spPr>
          <p:txBody>
            <a:bodyPr wrap="square" lIns="0" tIns="0" rIns="0" bIns="0" rtlCol="0"/>
            <a:lstStyle/>
            <a:p>
              <a:endParaRPr sz="1050"/>
            </a:p>
          </p:txBody>
        </p:sp>
      </p:grpSp>
      <p:sp>
        <p:nvSpPr>
          <p:cNvPr id="22" name="object 22"/>
          <p:cNvSpPr txBox="1"/>
          <p:nvPr/>
        </p:nvSpPr>
        <p:spPr>
          <a:xfrm>
            <a:off x="74600" y="52197"/>
            <a:ext cx="215265" cy="217367"/>
          </a:xfrm>
          <a:prstGeom prst="rect">
            <a:avLst/>
          </a:prstGeom>
        </p:spPr>
        <p:txBody>
          <a:bodyPr vert="horz" wrap="square" lIns="0" tIns="9525" rIns="0" bIns="0" rtlCol="0">
            <a:spAutoFit/>
          </a:bodyPr>
          <a:lstStyle/>
          <a:p>
            <a:pPr marL="9525">
              <a:spcBef>
                <a:spcPts val="75"/>
              </a:spcBef>
            </a:pPr>
            <a:r>
              <a:rPr sz="1350" spc="-19" dirty="0">
                <a:solidFill>
                  <a:srgbClr val="FFFFFF"/>
                </a:solidFill>
                <a:latin typeface="Century Gothic"/>
                <a:cs typeface="Century Gothic"/>
              </a:rPr>
              <a:t>4?</a:t>
            </a:r>
            <a:endParaRPr sz="1350">
              <a:latin typeface="Century Gothic"/>
              <a:cs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75418" y="4455424"/>
            <a:ext cx="318848" cy="540566"/>
          </a:xfrm>
          <a:prstGeom prst="rect">
            <a:avLst/>
          </a:prstGeom>
        </p:spPr>
      </p:pic>
      <p:sp>
        <p:nvSpPr>
          <p:cNvPr id="3" name="object 3"/>
          <p:cNvSpPr/>
          <p:nvPr/>
        </p:nvSpPr>
        <p:spPr>
          <a:xfrm>
            <a:off x="0" y="0"/>
            <a:ext cx="3525203" cy="5143500"/>
          </a:xfrm>
          <a:custGeom>
            <a:avLst/>
            <a:gdLst/>
            <a:ahLst/>
            <a:cxnLst/>
            <a:rect l="l" t="t" r="r" b="b"/>
            <a:pathLst>
              <a:path w="4700270" h="6858000">
                <a:moveTo>
                  <a:pt x="3367151" y="0"/>
                </a:moveTo>
                <a:lnTo>
                  <a:pt x="0" y="0"/>
                </a:lnTo>
                <a:lnTo>
                  <a:pt x="0" y="6857999"/>
                </a:lnTo>
                <a:lnTo>
                  <a:pt x="3048254" y="6857999"/>
                </a:lnTo>
                <a:lnTo>
                  <a:pt x="3087497" y="6843661"/>
                </a:lnTo>
                <a:lnTo>
                  <a:pt x="3136272" y="6823622"/>
                </a:lnTo>
                <a:lnTo>
                  <a:pt x="3184613" y="6802964"/>
                </a:lnTo>
                <a:lnTo>
                  <a:pt x="3232493" y="6781677"/>
                </a:lnTo>
                <a:lnTo>
                  <a:pt x="3279883" y="6759748"/>
                </a:lnTo>
                <a:lnTo>
                  <a:pt x="3326757" y="6737167"/>
                </a:lnTo>
                <a:lnTo>
                  <a:pt x="3373088" y="6713923"/>
                </a:lnTo>
                <a:lnTo>
                  <a:pt x="3418848" y="6690005"/>
                </a:lnTo>
                <a:lnTo>
                  <a:pt x="3464009" y="6665402"/>
                </a:lnTo>
                <a:lnTo>
                  <a:pt x="3508546" y="6640103"/>
                </a:lnTo>
                <a:lnTo>
                  <a:pt x="3552429" y="6614096"/>
                </a:lnTo>
                <a:lnTo>
                  <a:pt x="3595633" y="6587372"/>
                </a:lnTo>
                <a:lnTo>
                  <a:pt x="3638130" y="6559918"/>
                </a:lnTo>
                <a:lnTo>
                  <a:pt x="3679892" y="6531723"/>
                </a:lnTo>
                <a:lnTo>
                  <a:pt x="3720893" y="6502777"/>
                </a:lnTo>
                <a:lnTo>
                  <a:pt x="3761104" y="6473069"/>
                </a:lnTo>
                <a:lnTo>
                  <a:pt x="3800500" y="6442587"/>
                </a:lnTo>
                <a:lnTo>
                  <a:pt x="3839052" y="6411321"/>
                </a:lnTo>
                <a:lnTo>
                  <a:pt x="3876733" y="6379258"/>
                </a:lnTo>
                <a:lnTo>
                  <a:pt x="3913517" y="6346390"/>
                </a:lnTo>
                <a:lnTo>
                  <a:pt x="3949375" y="6312703"/>
                </a:lnTo>
                <a:lnTo>
                  <a:pt x="3984281" y="6278188"/>
                </a:lnTo>
                <a:lnTo>
                  <a:pt x="4018206" y="6242833"/>
                </a:lnTo>
                <a:lnTo>
                  <a:pt x="4051125" y="6206627"/>
                </a:lnTo>
                <a:lnTo>
                  <a:pt x="4083010" y="6169560"/>
                </a:lnTo>
                <a:lnTo>
                  <a:pt x="4113833" y="6131619"/>
                </a:lnTo>
                <a:lnTo>
                  <a:pt x="4143567" y="6092795"/>
                </a:lnTo>
                <a:lnTo>
                  <a:pt x="4172185" y="6053075"/>
                </a:lnTo>
                <a:lnTo>
                  <a:pt x="4199660" y="6012449"/>
                </a:lnTo>
                <a:lnTo>
                  <a:pt x="4225964" y="5970907"/>
                </a:lnTo>
                <a:lnTo>
                  <a:pt x="4251071" y="5928436"/>
                </a:lnTo>
                <a:lnTo>
                  <a:pt x="4272576" y="5890154"/>
                </a:lnTo>
                <a:lnTo>
                  <a:pt x="4293503" y="5851326"/>
                </a:lnTo>
                <a:lnTo>
                  <a:pt x="4313856" y="5811965"/>
                </a:lnTo>
                <a:lnTo>
                  <a:pt x="4333639" y="5772080"/>
                </a:lnTo>
                <a:lnTo>
                  <a:pt x="4352855" y="5731682"/>
                </a:lnTo>
                <a:lnTo>
                  <a:pt x="4371508" y="5690783"/>
                </a:lnTo>
                <a:lnTo>
                  <a:pt x="4389602" y="5649392"/>
                </a:lnTo>
                <a:lnTo>
                  <a:pt x="4407141" y="5607522"/>
                </a:lnTo>
                <a:lnTo>
                  <a:pt x="4424128" y="5565183"/>
                </a:lnTo>
                <a:lnTo>
                  <a:pt x="4440566" y="5522385"/>
                </a:lnTo>
                <a:lnTo>
                  <a:pt x="4456461" y="5479140"/>
                </a:lnTo>
                <a:lnTo>
                  <a:pt x="4471814" y="5435458"/>
                </a:lnTo>
                <a:lnTo>
                  <a:pt x="4486631" y="5391350"/>
                </a:lnTo>
                <a:lnTo>
                  <a:pt x="4500915" y="5346827"/>
                </a:lnTo>
                <a:lnTo>
                  <a:pt x="4514669" y="5301900"/>
                </a:lnTo>
                <a:lnTo>
                  <a:pt x="4527898" y="5256580"/>
                </a:lnTo>
                <a:lnTo>
                  <a:pt x="4540605" y="5210877"/>
                </a:lnTo>
                <a:lnTo>
                  <a:pt x="4552793" y="5164803"/>
                </a:lnTo>
                <a:lnTo>
                  <a:pt x="4564467" y="5118368"/>
                </a:lnTo>
                <a:lnTo>
                  <a:pt x="4575630" y="5071583"/>
                </a:lnTo>
                <a:lnTo>
                  <a:pt x="4586286" y="5024459"/>
                </a:lnTo>
                <a:lnTo>
                  <a:pt x="4596439" y="4977007"/>
                </a:lnTo>
                <a:lnTo>
                  <a:pt x="4606092" y="4929237"/>
                </a:lnTo>
                <a:lnTo>
                  <a:pt x="4615249" y="4881161"/>
                </a:lnTo>
                <a:lnTo>
                  <a:pt x="4623914" y="4832790"/>
                </a:lnTo>
                <a:lnTo>
                  <a:pt x="4632090" y="4784133"/>
                </a:lnTo>
                <a:lnTo>
                  <a:pt x="4639782" y="4735203"/>
                </a:lnTo>
                <a:lnTo>
                  <a:pt x="4646993" y="4686009"/>
                </a:lnTo>
                <a:lnTo>
                  <a:pt x="4653727" y="4636563"/>
                </a:lnTo>
                <a:lnTo>
                  <a:pt x="4659987" y="4586876"/>
                </a:lnTo>
                <a:lnTo>
                  <a:pt x="4665777" y="4536958"/>
                </a:lnTo>
                <a:lnTo>
                  <a:pt x="4671101" y="4486820"/>
                </a:lnTo>
                <a:lnTo>
                  <a:pt x="4675962" y="4436473"/>
                </a:lnTo>
                <a:lnTo>
                  <a:pt x="4680365" y="4385929"/>
                </a:lnTo>
                <a:lnTo>
                  <a:pt x="4684313" y="4335197"/>
                </a:lnTo>
                <a:lnTo>
                  <a:pt x="4687810" y="4284289"/>
                </a:lnTo>
                <a:lnTo>
                  <a:pt x="4690860" y="4233215"/>
                </a:lnTo>
                <a:lnTo>
                  <a:pt x="4693465" y="4181986"/>
                </a:lnTo>
                <a:lnTo>
                  <a:pt x="4695631" y="4130614"/>
                </a:lnTo>
                <a:lnTo>
                  <a:pt x="4697360" y="4079109"/>
                </a:lnTo>
                <a:lnTo>
                  <a:pt x="4698657" y="4027481"/>
                </a:lnTo>
                <a:lnTo>
                  <a:pt x="4699525" y="3975743"/>
                </a:lnTo>
                <a:lnTo>
                  <a:pt x="4699968" y="3923904"/>
                </a:lnTo>
                <a:lnTo>
                  <a:pt x="4699989" y="3871975"/>
                </a:lnTo>
                <a:lnTo>
                  <a:pt x="4699593" y="3819967"/>
                </a:lnTo>
                <a:lnTo>
                  <a:pt x="4698782" y="3767892"/>
                </a:lnTo>
                <a:lnTo>
                  <a:pt x="4697562" y="3715759"/>
                </a:lnTo>
                <a:lnTo>
                  <a:pt x="4695935" y="3663581"/>
                </a:lnTo>
                <a:lnTo>
                  <a:pt x="4693905" y="3611367"/>
                </a:lnTo>
                <a:lnTo>
                  <a:pt x="4691476" y="3559128"/>
                </a:lnTo>
                <a:lnTo>
                  <a:pt x="4688652" y="3506876"/>
                </a:lnTo>
                <a:lnTo>
                  <a:pt x="4685436" y="3454621"/>
                </a:lnTo>
                <a:lnTo>
                  <a:pt x="4681832" y="3402374"/>
                </a:lnTo>
                <a:lnTo>
                  <a:pt x="4677844" y="3350145"/>
                </a:lnTo>
                <a:lnTo>
                  <a:pt x="4673476" y="3297947"/>
                </a:lnTo>
                <a:lnTo>
                  <a:pt x="4668731" y="3245789"/>
                </a:lnTo>
                <a:lnTo>
                  <a:pt x="4663613" y="3193682"/>
                </a:lnTo>
                <a:lnTo>
                  <a:pt x="4658126" y="3141638"/>
                </a:lnTo>
                <a:lnTo>
                  <a:pt x="4652273" y="3089667"/>
                </a:lnTo>
                <a:lnTo>
                  <a:pt x="4646058" y="3037779"/>
                </a:lnTo>
                <a:lnTo>
                  <a:pt x="4639485" y="2985987"/>
                </a:lnTo>
                <a:lnTo>
                  <a:pt x="4632558" y="2934300"/>
                </a:lnTo>
                <a:lnTo>
                  <a:pt x="4625281" y="2882729"/>
                </a:lnTo>
                <a:lnTo>
                  <a:pt x="4617656" y="2831286"/>
                </a:lnTo>
                <a:lnTo>
                  <a:pt x="4609688" y="2779981"/>
                </a:lnTo>
                <a:lnTo>
                  <a:pt x="4601381" y="2728825"/>
                </a:lnTo>
                <a:lnTo>
                  <a:pt x="4592738" y="2677829"/>
                </a:lnTo>
                <a:lnTo>
                  <a:pt x="4583763" y="2627004"/>
                </a:lnTo>
                <a:lnTo>
                  <a:pt x="4574460" y="2576360"/>
                </a:lnTo>
                <a:lnTo>
                  <a:pt x="4564832" y="2525908"/>
                </a:lnTo>
                <a:lnTo>
                  <a:pt x="4554883" y="2475660"/>
                </a:lnTo>
                <a:lnTo>
                  <a:pt x="4544617" y="2425626"/>
                </a:lnTo>
                <a:lnTo>
                  <a:pt x="4534038" y="2375816"/>
                </a:lnTo>
                <a:lnTo>
                  <a:pt x="4523149" y="2326243"/>
                </a:lnTo>
                <a:lnTo>
                  <a:pt x="4511954" y="2276916"/>
                </a:lnTo>
                <a:lnTo>
                  <a:pt x="4500457" y="2227847"/>
                </a:lnTo>
                <a:lnTo>
                  <a:pt x="4488661" y="2179046"/>
                </a:lnTo>
                <a:lnTo>
                  <a:pt x="4476571" y="2130524"/>
                </a:lnTo>
                <a:lnTo>
                  <a:pt x="4464190" y="2082292"/>
                </a:lnTo>
                <a:lnTo>
                  <a:pt x="4451521" y="2034361"/>
                </a:lnTo>
                <a:lnTo>
                  <a:pt x="4438569" y="1986741"/>
                </a:lnTo>
                <a:lnTo>
                  <a:pt x="4425337" y="1939444"/>
                </a:lnTo>
                <a:lnTo>
                  <a:pt x="4411828" y="1892481"/>
                </a:lnTo>
                <a:lnTo>
                  <a:pt x="4398048" y="1845862"/>
                </a:lnTo>
                <a:lnTo>
                  <a:pt x="4383998" y="1799597"/>
                </a:lnTo>
                <a:lnTo>
                  <a:pt x="4369684" y="1753699"/>
                </a:lnTo>
                <a:lnTo>
                  <a:pt x="4355108" y="1708178"/>
                </a:lnTo>
                <a:lnTo>
                  <a:pt x="4340275" y="1663044"/>
                </a:lnTo>
                <a:lnTo>
                  <a:pt x="4325188" y="1618308"/>
                </a:lnTo>
                <a:lnTo>
                  <a:pt x="4309851" y="1573982"/>
                </a:lnTo>
                <a:lnTo>
                  <a:pt x="4294268" y="1530076"/>
                </a:lnTo>
                <a:lnTo>
                  <a:pt x="4278442" y="1486601"/>
                </a:lnTo>
                <a:lnTo>
                  <a:pt x="4262377" y="1443568"/>
                </a:lnTo>
                <a:lnTo>
                  <a:pt x="4246077" y="1400988"/>
                </a:lnTo>
                <a:lnTo>
                  <a:pt x="4229545" y="1358871"/>
                </a:lnTo>
                <a:lnTo>
                  <a:pt x="4212786" y="1317228"/>
                </a:lnTo>
                <a:lnTo>
                  <a:pt x="4195803" y="1276071"/>
                </a:lnTo>
                <a:lnTo>
                  <a:pt x="4178599" y="1235410"/>
                </a:lnTo>
                <a:lnTo>
                  <a:pt x="4161179" y="1195256"/>
                </a:lnTo>
                <a:lnTo>
                  <a:pt x="4143546" y="1155619"/>
                </a:lnTo>
                <a:lnTo>
                  <a:pt x="4125704" y="1116511"/>
                </a:lnTo>
                <a:lnTo>
                  <a:pt x="4107657" y="1077943"/>
                </a:lnTo>
                <a:lnTo>
                  <a:pt x="4089408" y="1039924"/>
                </a:lnTo>
                <a:lnTo>
                  <a:pt x="4070961" y="1002467"/>
                </a:lnTo>
                <a:lnTo>
                  <a:pt x="4052320" y="965582"/>
                </a:lnTo>
                <a:lnTo>
                  <a:pt x="4033488" y="929280"/>
                </a:lnTo>
                <a:lnTo>
                  <a:pt x="4014470" y="893572"/>
                </a:lnTo>
                <a:lnTo>
                  <a:pt x="3989382" y="847905"/>
                </a:lnTo>
                <a:lnTo>
                  <a:pt x="3963880" y="802729"/>
                </a:lnTo>
                <a:lnTo>
                  <a:pt x="3937970" y="758046"/>
                </a:lnTo>
                <a:lnTo>
                  <a:pt x="3911657" y="713857"/>
                </a:lnTo>
                <a:lnTo>
                  <a:pt x="3884947" y="670167"/>
                </a:lnTo>
                <a:lnTo>
                  <a:pt x="3857845" y="626976"/>
                </a:lnTo>
                <a:lnTo>
                  <a:pt x="3830357" y="584288"/>
                </a:lnTo>
                <a:lnTo>
                  <a:pt x="3802487" y="542105"/>
                </a:lnTo>
                <a:lnTo>
                  <a:pt x="3774242" y="500429"/>
                </a:lnTo>
                <a:lnTo>
                  <a:pt x="3745626" y="459263"/>
                </a:lnTo>
                <a:lnTo>
                  <a:pt x="3716646" y="418610"/>
                </a:lnTo>
                <a:lnTo>
                  <a:pt x="3687306" y="378472"/>
                </a:lnTo>
                <a:lnTo>
                  <a:pt x="3657613" y="338851"/>
                </a:lnTo>
                <a:lnTo>
                  <a:pt x="3627570" y="299750"/>
                </a:lnTo>
                <a:lnTo>
                  <a:pt x="3597185" y="261171"/>
                </a:lnTo>
                <a:lnTo>
                  <a:pt x="3566462" y="223117"/>
                </a:lnTo>
                <a:lnTo>
                  <a:pt x="3535407" y="185591"/>
                </a:lnTo>
                <a:lnTo>
                  <a:pt x="3504025" y="148594"/>
                </a:lnTo>
                <a:lnTo>
                  <a:pt x="3472322" y="112129"/>
                </a:lnTo>
                <a:lnTo>
                  <a:pt x="3440303" y="76200"/>
                </a:lnTo>
                <a:lnTo>
                  <a:pt x="3367151" y="0"/>
                </a:lnTo>
                <a:close/>
              </a:path>
            </a:pathLst>
          </a:custGeom>
          <a:solidFill>
            <a:srgbClr val="F6F4F3"/>
          </a:solidFill>
        </p:spPr>
        <p:txBody>
          <a:bodyPr wrap="square" lIns="0" tIns="0" rIns="0" bIns="0" rtlCol="0"/>
          <a:lstStyle/>
          <a:p>
            <a:endParaRPr sz="1050"/>
          </a:p>
        </p:txBody>
      </p:sp>
      <p:sp>
        <p:nvSpPr>
          <p:cNvPr id="4" name="object 4"/>
          <p:cNvSpPr/>
          <p:nvPr/>
        </p:nvSpPr>
        <p:spPr>
          <a:xfrm>
            <a:off x="5225796" y="1245871"/>
            <a:ext cx="1457325" cy="1911191"/>
          </a:xfrm>
          <a:custGeom>
            <a:avLst/>
            <a:gdLst/>
            <a:ahLst/>
            <a:cxnLst/>
            <a:rect l="l" t="t" r="r" b="b"/>
            <a:pathLst>
              <a:path w="1943100" h="2548254">
                <a:moveTo>
                  <a:pt x="971550" y="0"/>
                </a:moveTo>
                <a:lnTo>
                  <a:pt x="922516" y="1174"/>
                </a:lnTo>
                <a:lnTo>
                  <a:pt x="874165" y="4662"/>
                </a:lnTo>
                <a:lnTo>
                  <a:pt x="826549" y="10412"/>
                </a:lnTo>
                <a:lnTo>
                  <a:pt x="779720" y="18370"/>
                </a:lnTo>
                <a:lnTo>
                  <a:pt x="733731" y="28484"/>
                </a:lnTo>
                <a:lnTo>
                  <a:pt x="688633" y="40702"/>
                </a:lnTo>
                <a:lnTo>
                  <a:pt x="644481" y="54971"/>
                </a:lnTo>
                <a:lnTo>
                  <a:pt x="601325" y="71237"/>
                </a:lnTo>
                <a:lnTo>
                  <a:pt x="559219" y="89450"/>
                </a:lnTo>
                <a:lnTo>
                  <a:pt x="518215" y="109555"/>
                </a:lnTo>
                <a:lnTo>
                  <a:pt x="478366" y="131501"/>
                </a:lnTo>
                <a:lnTo>
                  <a:pt x="439724" y="155235"/>
                </a:lnTo>
                <a:lnTo>
                  <a:pt x="402341" y="180703"/>
                </a:lnTo>
                <a:lnTo>
                  <a:pt x="366270" y="207855"/>
                </a:lnTo>
                <a:lnTo>
                  <a:pt x="331564" y="236636"/>
                </a:lnTo>
                <a:lnTo>
                  <a:pt x="298275" y="266995"/>
                </a:lnTo>
                <a:lnTo>
                  <a:pt x="266455" y="298878"/>
                </a:lnTo>
                <a:lnTo>
                  <a:pt x="236157" y="332234"/>
                </a:lnTo>
                <a:lnTo>
                  <a:pt x="207433" y="367009"/>
                </a:lnTo>
                <a:lnTo>
                  <a:pt x="180336" y="403151"/>
                </a:lnTo>
                <a:lnTo>
                  <a:pt x="154919" y="440608"/>
                </a:lnTo>
                <a:lnTo>
                  <a:pt x="131233" y="479326"/>
                </a:lnTo>
                <a:lnTo>
                  <a:pt x="109331" y="519253"/>
                </a:lnTo>
                <a:lnTo>
                  <a:pt x="89267" y="560337"/>
                </a:lnTo>
                <a:lnTo>
                  <a:pt x="71092" y="602525"/>
                </a:lnTo>
                <a:lnTo>
                  <a:pt x="54858" y="645764"/>
                </a:lnTo>
                <a:lnTo>
                  <a:pt x="40619" y="690001"/>
                </a:lnTo>
                <a:lnTo>
                  <a:pt x="28426" y="735185"/>
                </a:lnTo>
                <a:lnTo>
                  <a:pt x="18332" y="781263"/>
                </a:lnTo>
                <a:lnTo>
                  <a:pt x="10390" y="828181"/>
                </a:lnTo>
                <a:lnTo>
                  <a:pt x="4653" y="875887"/>
                </a:lnTo>
                <a:lnTo>
                  <a:pt x="1172" y="924329"/>
                </a:lnTo>
                <a:lnTo>
                  <a:pt x="0" y="973454"/>
                </a:lnTo>
                <a:lnTo>
                  <a:pt x="0" y="1088009"/>
                </a:lnTo>
                <a:lnTo>
                  <a:pt x="32593" y="1271861"/>
                </a:lnTo>
                <a:lnTo>
                  <a:pt x="196453" y="1699958"/>
                </a:lnTo>
                <a:lnTo>
                  <a:pt x="590698" y="2187110"/>
                </a:lnTo>
                <a:lnTo>
                  <a:pt x="1314450" y="2548128"/>
                </a:lnTo>
                <a:lnTo>
                  <a:pt x="1264443" y="2506515"/>
                </a:lnTo>
                <a:lnTo>
                  <a:pt x="1150143" y="2387060"/>
                </a:lnTo>
                <a:lnTo>
                  <a:pt x="1025128" y="2197834"/>
                </a:lnTo>
                <a:lnTo>
                  <a:pt x="942975" y="1946909"/>
                </a:lnTo>
                <a:lnTo>
                  <a:pt x="971550" y="1946909"/>
                </a:lnTo>
                <a:lnTo>
                  <a:pt x="1020583" y="1945735"/>
                </a:lnTo>
                <a:lnTo>
                  <a:pt x="1068934" y="1942247"/>
                </a:lnTo>
                <a:lnTo>
                  <a:pt x="1116550" y="1936497"/>
                </a:lnTo>
                <a:lnTo>
                  <a:pt x="1163379" y="1928539"/>
                </a:lnTo>
                <a:lnTo>
                  <a:pt x="1209368" y="1918425"/>
                </a:lnTo>
                <a:lnTo>
                  <a:pt x="1254466" y="1906207"/>
                </a:lnTo>
                <a:lnTo>
                  <a:pt x="1298618" y="1891938"/>
                </a:lnTo>
                <a:lnTo>
                  <a:pt x="1341774" y="1875672"/>
                </a:lnTo>
                <a:lnTo>
                  <a:pt x="1383880" y="1857459"/>
                </a:lnTo>
                <a:lnTo>
                  <a:pt x="1424884" y="1837354"/>
                </a:lnTo>
                <a:lnTo>
                  <a:pt x="1464733" y="1815408"/>
                </a:lnTo>
                <a:lnTo>
                  <a:pt x="1503375" y="1791674"/>
                </a:lnTo>
                <a:lnTo>
                  <a:pt x="1540758" y="1766206"/>
                </a:lnTo>
                <a:lnTo>
                  <a:pt x="1576829" y="1739054"/>
                </a:lnTo>
                <a:lnTo>
                  <a:pt x="1611535" y="1710273"/>
                </a:lnTo>
                <a:lnTo>
                  <a:pt x="1644824" y="1679914"/>
                </a:lnTo>
                <a:lnTo>
                  <a:pt x="1676644" y="1648031"/>
                </a:lnTo>
                <a:lnTo>
                  <a:pt x="1706942" y="1614675"/>
                </a:lnTo>
                <a:lnTo>
                  <a:pt x="1735666" y="1579900"/>
                </a:lnTo>
                <a:lnTo>
                  <a:pt x="1762763" y="1543758"/>
                </a:lnTo>
                <a:lnTo>
                  <a:pt x="1788180" y="1506301"/>
                </a:lnTo>
                <a:lnTo>
                  <a:pt x="1811866" y="1467583"/>
                </a:lnTo>
                <a:lnTo>
                  <a:pt x="1833768" y="1427656"/>
                </a:lnTo>
                <a:lnTo>
                  <a:pt x="1853832" y="1386572"/>
                </a:lnTo>
                <a:lnTo>
                  <a:pt x="1872007" y="1344384"/>
                </a:lnTo>
                <a:lnTo>
                  <a:pt x="1888241" y="1301145"/>
                </a:lnTo>
                <a:lnTo>
                  <a:pt x="1902480" y="1256908"/>
                </a:lnTo>
                <a:lnTo>
                  <a:pt x="1914673" y="1211724"/>
                </a:lnTo>
                <a:lnTo>
                  <a:pt x="1924767" y="1165646"/>
                </a:lnTo>
                <a:lnTo>
                  <a:pt x="1932709" y="1118728"/>
                </a:lnTo>
                <a:lnTo>
                  <a:pt x="1938446" y="1071022"/>
                </a:lnTo>
                <a:lnTo>
                  <a:pt x="1941927" y="1022580"/>
                </a:lnTo>
                <a:lnTo>
                  <a:pt x="1943100" y="973454"/>
                </a:lnTo>
                <a:lnTo>
                  <a:pt x="1941927" y="924329"/>
                </a:lnTo>
                <a:lnTo>
                  <a:pt x="1938446" y="875887"/>
                </a:lnTo>
                <a:lnTo>
                  <a:pt x="1932709" y="828181"/>
                </a:lnTo>
                <a:lnTo>
                  <a:pt x="1924767" y="781263"/>
                </a:lnTo>
                <a:lnTo>
                  <a:pt x="1914673" y="735185"/>
                </a:lnTo>
                <a:lnTo>
                  <a:pt x="1902480" y="690001"/>
                </a:lnTo>
                <a:lnTo>
                  <a:pt x="1888241" y="645764"/>
                </a:lnTo>
                <a:lnTo>
                  <a:pt x="1872007" y="602525"/>
                </a:lnTo>
                <a:lnTo>
                  <a:pt x="1853832" y="560337"/>
                </a:lnTo>
                <a:lnTo>
                  <a:pt x="1833768" y="519253"/>
                </a:lnTo>
                <a:lnTo>
                  <a:pt x="1811866" y="479326"/>
                </a:lnTo>
                <a:lnTo>
                  <a:pt x="1788180" y="440608"/>
                </a:lnTo>
                <a:lnTo>
                  <a:pt x="1762763" y="403151"/>
                </a:lnTo>
                <a:lnTo>
                  <a:pt x="1735666" y="367009"/>
                </a:lnTo>
                <a:lnTo>
                  <a:pt x="1706942" y="332234"/>
                </a:lnTo>
                <a:lnTo>
                  <a:pt x="1676644" y="298878"/>
                </a:lnTo>
                <a:lnTo>
                  <a:pt x="1644824" y="266995"/>
                </a:lnTo>
                <a:lnTo>
                  <a:pt x="1611535" y="236636"/>
                </a:lnTo>
                <a:lnTo>
                  <a:pt x="1576829" y="207855"/>
                </a:lnTo>
                <a:lnTo>
                  <a:pt x="1540758" y="180703"/>
                </a:lnTo>
                <a:lnTo>
                  <a:pt x="1503375" y="155235"/>
                </a:lnTo>
                <a:lnTo>
                  <a:pt x="1464733" y="131501"/>
                </a:lnTo>
                <a:lnTo>
                  <a:pt x="1424884" y="109555"/>
                </a:lnTo>
                <a:lnTo>
                  <a:pt x="1383880" y="89450"/>
                </a:lnTo>
                <a:lnTo>
                  <a:pt x="1341774" y="71237"/>
                </a:lnTo>
                <a:lnTo>
                  <a:pt x="1298618" y="54971"/>
                </a:lnTo>
                <a:lnTo>
                  <a:pt x="1254466" y="40702"/>
                </a:lnTo>
                <a:lnTo>
                  <a:pt x="1209368" y="28484"/>
                </a:lnTo>
                <a:lnTo>
                  <a:pt x="1163379" y="18370"/>
                </a:lnTo>
                <a:lnTo>
                  <a:pt x="1116550" y="10412"/>
                </a:lnTo>
                <a:lnTo>
                  <a:pt x="1068934" y="4662"/>
                </a:lnTo>
                <a:lnTo>
                  <a:pt x="1020583" y="1174"/>
                </a:lnTo>
                <a:lnTo>
                  <a:pt x="971550" y="0"/>
                </a:lnTo>
                <a:close/>
              </a:path>
            </a:pathLst>
          </a:custGeom>
          <a:solidFill>
            <a:srgbClr val="3CD6B8">
              <a:alpha val="34117"/>
            </a:srgbClr>
          </a:solidFill>
        </p:spPr>
        <p:txBody>
          <a:bodyPr wrap="square" lIns="0" tIns="0" rIns="0" bIns="0" rtlCol="0"/>
          <a:lstStyle/>
          <a:p>
            <a:endParaRPr sz="1050"/>
          </a:p>
        </p:txBody>
      </p:sp>
      <p:sp>
        <p:nvSpPr>
          <p:cNvPr id="5" name="object 5"/>
          <p:cNvSpPr txBox="1">
            <a:spLocks noGrp="1"/>
          </p:cNvSpPr>
          <p:nvPr>
            <p:ph type="title"/>
          </p:nvPr>
        </p:nvSpPr>
        <p:spPr>
          <a:xfrm>
            <a:off x="375666" y="782392"/>
            <a:ext cx="2566034" cy="1314623"/>
          </a:xfrm>
          <a:prstGeom prst="rect">
            <a:avLst/>
          </a:prstGeom>
        </p:spPr>
        <p:txBody>
          <a:bodyPr spcFirstLastPara="1" vert="horz" wrap="square" lIns="0" tIns="9049" rIns="0" bIns="0" rtlCol="0" anchor="ctr" anchorCtr="0">
            <a:spAutoFit/>
          </a:bodyPr>
          <a:lstStyle/>
          <a:p>
            <a:pPr marL="9525" marR="3810">
              <a:lnSpc>
                <a:spcPct val="100000"/>
              </a:lnSpc>
              <a:spcBef>
                <a:spcPts val="71"/>
              </a:spcBef>
            </a:pPr>
            <a:r>
              <a:rPr sz="2100" dirty="0">
                <a:solidFill>
                  <a:srgbClr val="34438F"/>
                </a:solidFill>
              </a:rPr>
              <a:t>To</a:t>
            </a:r>
            <a:r>
              <a:rPr sz="2100" spc="-34" dirty="0">
                <a:solidFill>
                  <a:srgbClr val="34438F"/>
                </a:solidFill>
              </a:rPr>
              <a:t> </a:t>
            </a:r>
            <a:r>
              <a:rPr sz="2100" dirty="0">
                <a:solidFill>
                  <a:srgbClr val="34438F"/>
                </a:solidFill>
              </a:rPr>
              <a:t>find</a:t>
            </a:r>
            <a:r>
              <a:rPr sz="2100" spc="-34" dirty="0">
                <a:solidFill>
                  <a:srgbClr val="34438F"/>
                </a:solidFill>
              </a:rPr>
              <a:t> </a:t>
            </a:r>
            <a:r>
              <a:rPr sz="2100" dirty="0">
                <a:solidFill>
                  <a:srgbClr val="34438F"/>
                </a:solidFill>
              </a:rPr>
              <a:t>out</a:t>
            </a:r>
            <a:r>
              <a:rPr sz="2100" spc="-34" dirty="0">
                <a:solidFill>
                  <a:srgbClr val="34438F"/>
                </a:solidFill>
              </a:rPr>
              <a:t> </a:t>
            </a:r>
            <a:r>
              <a:rPr sz="2100" spc="-15" dirty="0">
                <a:solidFill>
                  <a:srgbClr val="34438F"/>
                </a:solidFill>
              </a:rPr>
              <a:t>more </a:t>
            </a:r>
            <a:r>
              <a:rPr sz="2100" dirty="0">
                <a:solidFill>
                  <a:srgbClr val="34438F"/>
                </a:solidFill>
              </a:rPr>
              <a:t>about</a:t>
            </a:r>
            <a:r>
              <a:rPr sz="2100" spc="-75" dirty="0">
                <a:solidFill>
                  <a:srgbClr val="34438F"/>
                </a:solidFill>
              </a:rPr>
              <a:t> </a:t>
            </a:r>
            <a:r>
              <a:rPr sz="2100" spc="-8" dirty="0">
                <a:solidFill>
                  <a:srgbClr val="34438F"/>
                </a:solidFill>
              </a:rPr>
              <a:t>improving </a:t>
            </a:r>
            <a:r>
              <a:rPr sz="2100" dirty="0">
                <a:solidFill>
                  <a:srgbClr val="34438F"/>
                </a:solidFill>
              </a:rPr>
              <a:t>digital</a:t>
            </a:r>
            <a:r>
              <a:rPr sz="2100" spc="-56" dirty="0">
                <a:solidFill>
                  <a:srgbClr val="34438F"/>
                </a:solidFill>
              </a:rPr>
              <a:t> </a:t>
            </a:r>
            <a:r>
              <a:rPr sz="2100" dirty="0">
                <a:solidFill>
                  <a:srgbClr val="34438F"/>
                </a:solidFill>
              </a:rPr>
              <a:t>culture</a:t>
            </a:r>
            <a:r>
              <a:rPr sz="2100" spc="-60" dirty="0">
                <a:solidFill>
                  <a:srgbClr val="34438F"/>
                </a:solidFill>
              </a:rPr>
              <a:t> </a:t>
            </a:r>
            <a:r>
              <a:rPr sz="2100" dirty="0">
                <a:solidFill>
                  <a:srgbClr val="34438F"/>
                </a:solidFill>
              </a:rPr>
              <a:t>in</a:t>
            </a:r>
            <a:r>
              <a:rPr sz="2100" spc="-68" dirty="0">
                <a:solidFill>
                  <a:srgbClr val="34438F"/>
                </a:solidFill>
              </a:rPr>
              <a:t> </a:t>
            </a:r>
            <a:r>
              <a:rPr sz="2100" spc="-15" dirty="0">
                <a:solidFill>
                  <a:srgbClr val="34438F"/>
                </a:solidFill>
              </a:rPr>
              <a:t>your </a:t>
            </a:r>
            <a:r>
              <a:rPr sz="2100" spc="-8" dirty="0">
                <a:solidFill>
                  <a:srgbClr val="34438F"/>
                </a:solidFill>
              </a:rPr>
              <a:t>workplace</a:t>
            </a:r>
            <a:endParaRPr sz="2100"/>
          </a:p>
        </p:txBody>
      </p:sp>
      <p:sp>
        <p:nvSpPr>
          <p:cNvPr id="6" name="object 6"/>
          <p:cNvSpPr txBox="1"/>
          <p:nvPr/>
        </p:nvSpPr>
        <p:spPr>
          <a:xfrm>
            <a:off x="375666" y="2391727"/>
            <a:ext cx="2285524" cy="702596"/>
          </a:xfrm>
          <a:prstGeom prst="rect">
            <a:avLst/>
          </a:prstGeom>
        </p:spPr>
        <p:txBody>
          <a:bodyPr vert="horz" wrap="square" lIns="0" tIns="10001" rIns="0" bIns="0" rtlCol="0">
            <a:spAutoFit/>
          </a:bodyPr>
          <a:lstStyle/>
          <a:p>
            <a:pPr marL="9525" marR="3810">
              <a:spcBef>
                <a:spcPts val="79"/>
              </a:spcBef>
            </a:pPr>
            <a:r>
              <a:rPr sz="1500" dirty="0">
                <a:solidFill>
                  <a:srgbClr val="34438F"/>
                </a:solidFill>
                <a:latin typeface="Georgia"/>
                <a:cs typeface="Georgia"/>
              </a:rPr>
              <a:t>I</a:t>
            </a:r>
            <a:r>
              <a:rPr sz="1500" spc="-23" dirty="0">
                <a:solidFill>
                  <a:srgbClr val="34438F"/>
                </a:solidFill>
                <a:latin typeface="Georgia"/>
                <a:cs typeface="Georgia"/>
              </a:rPr>
              <a:t> </a:t>
            </a:r>
            <a:r>
              <a:rPr sz="1500" dirty="0">
                <a:solidFill>
                  <a:srgbClr val="34438F"/>
                </a:solidFill>
                <a:latin typeface="Georgia"/>
                <a:cs typeface="Georgia"/>
              </a:rPr>
              <a:t>would</a:t>
            </a:r>
            <a:r>
              <a:rPr sz="1500" spc="-19" dirty="0">
                <a:solidFill>
                  <a:srgbClr val="34438F"/>
                </a:solidFill>
                <a:latin typeface="Georgia"/>
                <a:cs typeface="Georgia"/>
              </a:rPr>
              <a:t> </a:t>
            </a:r>
            <a:r>
              <a:rPr sz="1500" dirty="0">
                <a:solidFill>
                  <a:srgbClr val="34438F"/>
                </a:solidFill>
                <a:latin typeface="Georgia"/>
                <a:cs typeface="Georgia"/>
              </a:rPr>
              <a:t>be</a:t>
            </a:r>
            <a:r>
              <a:rPr sz="1500" spc="-8" dirty="0">
                <a:solidFill>
                  <a:srgbClr val="34438F"/>
                </a:solidFill>
                <a:latin typeface="Georgia"/>
                <a:cs typeface="Georgia"/>
              </a:rPr>
              <a:t> </a:t>
            </a:r>
            <a:r>
              <a:rPr sz="1500" dirty="0">
                <a:solidFill>
                  <a:srgbClr val="34438F"/>
                </a:solidFill>
                <a:latin typeface="Georgia"/>
                <a:cs typeface="Georgia"/>
              </a:rPr>
              <a:t>delighted</a:t>
            </a:r>
            <a:r>
              <a:rPr sz="1500" spc="-15" dirty="0">
                <a:solidFill>
                  <a:srgbClr val="34438F"/>
                </a:solidFill>
                <a:latin typeface="Georgia"/>
                <a:cs typeface="Georgia"/>
              </a:rPr>
              <a:t> </a:t>
            </a:r>
            <a:r>
              <a:rPr sz="1500" dirty="0">
                <a:solidFill>
                  <a:srgbClr val="34438F"/>
                </a:solidFill>
                <a:latin typeface="Georgia"/>
                <a:cs typeface="Georgia"/>
              </a:rPr>
              <a:t>to</a:t>
            </a:r>
            <a:r>
              <a:rPr sz="1500" spc="-38" dirty="0">
                <a:solidFill>
                  <a:srgbClr val="34438F"/>
                </a:solidFill>
                <a:latin typeface="Georgia"/>
                <a:cs typeface="Georgia"/>
              </a:rPr>
              <a:t> </a:t>
            </a:r>
            <a:r>
              <a:rPr sz="1500" spc="-19" dirty="0">
                <a:solidFill>
                  <a:srgbClr val="34438F"/>
                </a:solidFill>
                <a:latin typeface="Georgia"/>
                <a:cs typeface="Georgia"/>
              </a:rPr>
              <a:t>30- </a:t>
            </a:r>
            <a:r>
              <a:rPr sz="1500" dirty="0">
                <a:solidFill>
                  <a:srgbClr val="34438F"/>
                </a:solidFill>
                <a:latin typeface="Georgia"/>
                <a:cs typeface="Georgia"/>
              </a:rPr>
              <a:t>minute</a:t>
            </a:r>
            <a:r>
              <a:rPr sz="1500" spc="-34" dirty="0">
                <a:solidFill>
                  <a:srgbClr val="34438F"/>
                </a:solidFill>
                <a:latin typeface="Georgia"/>
                <a:cs typeface="Georgia"/>
              </a:rPr>
              <a:t> </a:t>
            </a:r>
            <a:r>
              <a:rPr sz="1500" dirty="0">
                <a:solidFill>
                  <a:srgbClr val="34438F"/>
                </a:solidFill>
                <a:latin typeface="Georgia"/>
                <a:cs typeface="Georgia"/>
              </a:rPr>
              <a:t>exploratory</a:t>
            </a:r>
            <a:r>
              <a:rPr sz="1500" spc="-23" dirty="0">
                <a:solidFill>
                  <a:srgbClr val="34438F"/>
                </a:solidFill>
                <a:latin typeface="Georgia"/>
                <a:cs typeface="Georgia"/>
              </a:rPr>
              <a:t> </a:t>
            </a:r>
            <a:r>
              <a:rPr sz="1500" spc="-15" dirty="0">
                <a:solidFill>
                  <a:srgbClr val="34438F"/>
                </a:solidFill>
                <a:latin typeface="Georgia"/>
                <a:cs typeface="Georgia"/>
              </a:rPr>
              <a:t>call </a:t>
            </a:r>
            <a:r>
              <a:rPr sz="1500" spc="-8" dirty="0">
                <a:solidFill>
                  <a:srgbClr val="34438F"/>
                </a:solidFill>
                <a:latin typeface="Georgia"/>
                <a:cs typeface="Georgia"/>
              </a:rPr>
              <a:t>contact:</a:t>
            </a:r>
            <a:endParaRPr sz="1500">
              <a:latin typeface="Georgia"/>
              <a:cs typeface="Georgia"/>
            </a:endParaRPr>
          </a:p>
        </p:txBody>
      </p:sp>
      <p:sp>
        <p:nvSpPr>
          <p:cNvPr id="7" name="object 7"/>
          <p:cNvSpPr/>
          <p:nvPr/>
        </p:nvSpPr>
        <p:spPr>
          <a:xfrm>
            <a:off x="390592" y="1124883"/>
            <a:ext cx="1726406" cy="59055"/>
          </a:xfrm>
          <a:custGeom>
            <a:avLst/>
            <a:gdLst/>
            <a:ahLst/>
            <a:cxnLst/>
            <a:rect l="l" t="t" r="r" b="b"/>
            <a:pathLst>
              <a:path w="2301875" h="78740">
                <a:moveTo>
                  <a:pt x="7607" y="25031"/>
                </a:moveTo>
                <a:lnTo>
                  <a:pt x="7137" y="23241"/>
                </a:lnTo>
                <a:lnTo>
                  <a:pt x="5448" y="16903"/>
                </a:lnTo>
                <a:lnTo>
                  <a:pt x="0" y="24295"/>
                </a:lnTo>
                <a:lnTo>
                  <a:pt x="6045" y="23241"/>
                </a:lnTo>
                <a:lnTo>
                  <a:pt x="7607" y="25031"/>
                </a:lnTo>
                <a:close/>
              </a:path>
              <a:path w="2301875" h="78740">
                <a:moveTo>
                  <a:pt x="25069" y="15532"/>
                </a:moveTo>
                <a:lnTo>
                  <a:pt x="15963" y="12877"/>
                </a:lnTo>
                <a:lnTo>
                  <a:pt x="21844" y="17170"/>
                </a:lnTo>
                <a:lnTo>
                  <a:pt x="25069" y="15532"/>
                </a:lnTo>
                <a:close/>
              </a:path>
              <a:path w="2301875" h="78740">
                <a:moveTo>
                  <a:pt x="66662" y="21907"/>
                </a:moveTo>
                <a:lnTo>
                  <a:pt x="63919" y="21526"/>
                </a:lnTo>
                <a:lnTo>
                  <a:pt x="61099" y="21666"/>
                </a:lnTo>
                <a:lnTo>
                  <a:pt x="58420" y="22339"/>
                </a:lnTo>
                <a:lnTo>
                  <a:pt x="61150" y="22034"/>
                </a:lnTo>
                <a:lnTo>
                  <a:pt x="63906" y="21894"/>
                </a:lnTo>
                <a:lnTo>
                  <a:pt x="66662" y="21907"/>
                </a:lnTo>
                <a:close/>
              </a:path>
              <a:path w="2301875" h="78740">
                <a:moveTo>
                  <a:pt x="87058" y="65392"/>
                </a:moveTo>
                <a:lnTo>
                  <a:pt x="81114" y="66421"/>
                </a:lnTo>
                <a:lnTo>
                  <a:pt x="83439" y="69215"/>
                </a:lnTo>
                <a:lnTo>
                  <a:pt x="87058" y="65392"/>
                </a:lnTo>
                <a:close/>
              </a:path>
              <a:path w="2301875" h="78740">
                <a:moveTo>
                  <a:pt x="89141" y="65024"/>
                </a:moveTo>
                <a:lnTo>
                  <a:pt x="87998" y="64389"/>
                </a:lnTo>
                <a:lnTo>
                  <a:pt x="87058" y="65392"/>
                </a:lnTo>
                <a:lnTo>
                  <a:pt x="89141" y="65024"/>
                </a:lnTo>
                <a:close/>
              </a:path>
              <a:path w="2301875" h="78740">
                <a:moveTo>
                  <a:pt x="259473" y="76974"/>
                </a:moveTo>
                <a:lnTo>
                  <a:pt x="258940" y="76784"/>
                </a:lnTo>
                <a:lnTo>
                  <a:pt x="258406" y="76568"/>
                </a:lnTo>
                <a:lnTo>
                  <a:pt x="257911" y="76327"/>
                </a:lnTo>
                <a:lnTo>
                  <a:pt x="257746" y="77063"/>
                </a:lnTo>
                <a:lnTo>
                  <a:pt x="258445" y="77101"/>
                </a:lnTo>
                <a:lnTo>
                  <a:pt x="259473" y="76974"/>
                </a:lnTo>
                <a:close/>
              </a:path>
              <a:path w="2301875" h="78740">
                <a:moveTo>
                  <a:pt x="583717" y="22733"/>
                </a:moveTo>
                <a:lnTo>
                  <a:pt x="582701" y="22161"/>
                </a:lnTo>
                <a:lnTo>
                  <a:pt x="581710" y="23114"/>
                </a:lnTo>
                <a:lnTo>
                  <a:pt x="581964" y="23177"/>
                </a:lnTo>
                <a:lnTo>
                  <a:pt x="583717" y="22733"/>
                </a:lnTo>
                <a:close/>
              </a:path>
              <a:path w="2301875" h="78740">
                <a:moveTo>
                  <a:pt x="595541" y="69850"/>
                </a:moveTo>
                <a:lnTo>
                  <a:pt x="583463" y="69850"/>
                </a:lnTo>
                <a:lnTo>
                  <a:pt x="581304" y="69850"/>
                </a:lnTo>
                <a:lnTo>
                  <a:pt x="581177" y="70739"/>
                </a:lnTo>
                <a:lnTo>
                  <a:pt x="579031" y="70739"/>
                </a:lnTo>
                <a:lnTo>
                  <a:pt x="585063" y="71501"/>
                </a:lnTo>
                <a:lnTo>
                  <a:pt x="591210" y="70358"/>
                </a:lnTo>
                <a:lnTo>
                  <a:pt x="595541" y="69850"/>
                </a:lnTo>
                <a:close/>
              </a:path>
              <a:path w="2301875" h="78740">
                <a:moveTo>
                  <a:pt x="629018" y="61734"/>
                </a:moveTo>
                <a:lnTo>
                  <a:pt x="628688" y="61582"/>
                </a:lnTo>
                <a:lnTo>
                  <a:pt x="628357" y="61417"/>
                </a:lnTo>
                <a:lnTo>
                  <a:pt x="628053" y="61226"/>
                </a:lnTo>
                <a:lnTo>
                  <a:pt x="623506" y="63500"/>
                </a:lnTo>
                <a:lnTo>
                  <a:pt x="625500" y="63131"/>
                </a:lnTo>
                <a:lnTo>
                  <a:pt x="629018" y="61734"/>
                </a:lnTo>
                <a:close/>
              </a:path>
              <a:path w="2301875" h="78740">
                <a:moveTo>
                  <a:pt x="1153617" y="17627"/>
                </a:moveTo>
                <a:lnTo>
                  <a:pt x="1152994" y="16294"/>
                </a:lnTo>
                <a:lnTo>
                  <a:pt x="1150023" y="17284"/>
                </a:lnTo>
                <a:lnTo>
                  <a:pt x="1148791" y="18389"/>
                </a:lnTo>
                <a:lnTo>
                  <a:pt x="1148892" y="19608"/>
                </a:lnTo>
                <a:lnTo>
                  <a:pt x="1151864" y="18669"/>
                </a:lnTo>
                <a:lnTo>
                  <a:pt x="1153617" y="17627"/>
                </a:lnTo>
                <a:close/>
              </a:path>
              <a:path w="2301875" h="78740">
                <a:moveTo>
                  <a:pt x="1817281" y="11823"/>
                </a:moveTo>
                <a:lnTo>
                  <a:pt x="1810296" y="7200"/>
                </a:lnTo>
                <a:lnTo>
                  <a:pt x="1802384" y="0"/>
                </a:lnTo>
                <a:lnTo>
                  <a:pt x="1803311" y="5600"/>
                </a:lnTo>
                <a:lnTo>
                  <a:pt x="1805470" y="11049"/>
                </a:lnTo>
                <a:lnTo>
                  <a:pt x="1809369" y="10172"/>
                </a:lnTo>
                <a:lnTo>
                  <a:pt x="1813585" y="10452"/>
                </a:lnTo>
                <a:lnTo>
                  <a:pt x="1817281" y="11823"/>
                </a:lnTo>
                <a:close/>
              </a:path>
              <a:path w="2301875" h="78740">
                <a:moveTo>
                  <a:pt x="1889721" y="25120"/>
                </a:moveTo>
                <a:lnTo>
                  <a:pt x="1888947" y="25146"/>
                </a:lnTo>
                <a:lnTo>
                  <a:pt x="1889696" y="25146"/>
                </a:lnTo>
                <a:close/>
              </a:path>
              <a:path w="2301875" h="78740">
                <a:moveTo>
                  <a:pt x="1902447" y="15113"/>
                </a:moveTo>
                <a:lnTo>
                  <a:pt x="1899170" y="13843"/>
                </a:lnTo>
                <a:lnTo>
                  <a:pt x="1895259" y="13411"/>
                </a:lnTo>
                <a:lnTo>
                  <a:pt x="1902447" y="15113"/>
                </a:lnTo>
                <a:close/>
              </a:path>
              <a:path w="2301875" h="78740">
                <a:moveTo>
                  <a:pt x="2106993" y="9956"/>
                </a:moveTo>
                <a:lnTo>
                  <a:pt x="2101761" y="6883"/>
                </a:lnTo>
                <a:lnTo>
                  <a:pt x="2094776" y="6858"/>
                </a:lnTo>
                <a:lnTo>
                  <a:pt x="2089531" y="9893"/>
                </a:lnTo>
                <a:lnTo>
                  <a:pt x="2090559" y="10452"/>
                </a:lnTo>
                <a:lnTo>
                  <a:pt x="2091588" y="10718"/>
                </a:lnTo>
                <a:lnTo>
                  <a:pt x="2092718" y="11188"/>
                </a:lnTo>
                <a:lnTo>
                  <a:pt x="2097341" y="10109"/>
                </a:lnTo>
                <a:lnTo>
                  <a:pt x="2102167" y="9690"/>
                </a:lnTo>
                <a:lnTo>
                  <a:pt x="2106993" y="9956"/>
                </a:lnTo>
                <a:close/>
              </a:path>
              <a:path w="2301875" h="78740">
                <a:moveTo>
                  <a:pt x="2179840" y="10668"/>
                </a:moveTo>
                <a:lnTo>
                  <a:pt x="2158885" y="13970"/>
                </a:lnTo>
                <a:lnTo>
                  <a:pt x="2158669" y="12573"/>
                </a:lnTo>
                <a:lnTo>
                  <a:pt x="2142972" y="13462"/>
                </a:lnTo>
                <a:lnTo>
                  <a:pt x="2126780" y="15367"/>
                </a:lnTo>
                <a:lnTo>
                  <a:pt x="2121166" y="15455"/>
                </a:lnTo>
                <a:lnTo>
                  <a:pt x="2122106" y="13322"/>
                </a:lnTo>
                <a:lnTo>
                  <a:pt x="2117267" y="11506"/>
                </a:lnTo>
                <a:lnTo>
                  <a:pt x="2112238" y="10375"/>
                </a:lnTo>
                <a:lnTo>
                  <a:pt x="2106993" y="9956"/>
                </a:lnTo>
                <a:lnTo>
                  <a:pt x="2114296" y="13106"/>
                </a:lnTo>
                <a:lnTo>
                  <a:pt x="2117267" y="15519"/>
                </a:lnTo>
                <a:lnTo>
                  <a:pt x="2110041" y="15621"/>
                </a:lnTo>
                <a:lnTo>
                  <a:pt x="2100872" y="13335"/>
                </a:lnTo>
                <a:lnTo>
                  <a:pt x="2092718" y="11303"/>
                </a:lnTo>
                <a:lnTo>
                  <a:pt x="2086394" y="12573"/>
                </a:lnTo>
                <a:lnTo>
                  <a:pt x="2079955" y="13208"/>
                </a:lnTo>
                <a:lnTo>
                  <a:pt x="2073478" y="13335"/>
                </a:lnTo>
                <a:lnTo>
                  <a:pt x="2067039" y="12700"/>
                </a:lnTo>
                <a:lnTo>
                  <a:pt x="2064829" y="8001"/>
                </a:lnTo>
                <a:lnTo>
                  <a:pt x="2064778" y="7874"/>
                </a:lnTo>
                <a:lnTo>
                  <a:pt x="2056765" y="7874"/>
                </a:lnTo>
                <a:lnTo>
                  <a:pt x="2047582" y="6604"/>
                </a:lnTo>
                <a:lnTo>
                  <a:pt x="2039327" y="6096"/>
                </a:lnTo>
                <a:lnTo>
                  <a:pt x="2034159" y="8001"/>
                </a:lnTo>
                <a:lnTo>
                  <a:pt x="2023148" y="1905"/>
                </a:lnTo>
                <a:lnTo>
                  <a:pt x="2007044" y="1270"/>
                </a:lnTo>
                <a:lnTo>
                  <a:pt x="1989823" y="2667"/>
                </a:lnTo>
                <a:lnTo>
                  <a:pt x="1975396" y="2794"/>
                </a:lnTo>
                <a:lnTo>
                  <a:pt x="1974773" y="9144"/>
                </a:lnTo>
                <a:lnTo>
                  <a:pt x="1966074" y="9398"/>
                </a:lnTo>
                <a:lnTo>
                  <a:pt x="1957412" y="10160"/>
                </a:lnTo>
                <a:lnTo>
                  <a:pt x="1948827" y="11430"/>
                </a:lnTo>
                <a:lnTo>
                  <a:pt x="1940356" y="13208"/>
                </a:lnTo>
                <a:lnTo>
                  <a:pt x="1941182" y="18796"/>
                </a:lnTo>
                <a:lnTo>
                  <a:pt x="1931403" y="20193"/>
                </a:lnTo>
                <a:lnTo>
                  <a:pt x="1919757" y="18669"/>
                </a:lnTo>
                <a:lnTo>
                  <a:pt x="1912581" y="17399"/>
                </a:lnTo>
                <a:lnTo>
                  <a:pt x="1906841" y="16383"/>
                </a:lnTo>
                <a:lnTo>
                  <a:pt x="1893316" y="15494"/>
                </a:lnTo>
                <a:lnTo>
                  <a:pt x="1894547" y="13335"/>
                </a:lnTo>
                <a:lnTo>
                  <a:pt x="1895259" y="13411"/>
                </a:lnTo>
                <a:lnTo>
                  <a:pt x="1894928" y="13335"/>
                </a:lnTo>
                <a:lnTo>
                  <a:pt x="1885784" y="11176"/>
                </a:lnTo>
                <a:lnTo>
                  <a:pt x="1872284" y="13411"/>
                </a:lnTo>
                <a:lnTo>
                  <a:pt x="1872284" y="25781"/>
                </a:lnTo>
                <a:lnTo>
                  <a:pt x="1870849" y="25781"/>
                </a:lnTo>
                <a:lnTo>
                  <a:pt x="1871840" y="25273"/>
                </a:lnTo>
                <a:lnTo>
                  <a:pt x="1872284" y="25781"/>
                </a:lnTo>
                <a:lnTo>
                  <a:pt x="1872284" y="13411"/>
                </a:lnTo>
                <a:lnTo>
                  <a:pt x="1868855" y="13970"/>
                </a:lnTo>
                <a:lnTo>
                  <a:pt x="1852320" y="17399"/>
                </a:lnTo>
                <a:lnTo>
                  <a:pt x="1850491" y="17145"/>
                </a:lnTo>
                <a:lnTo>
                  <a:pt x="1849589" y="17018"/>
                </a:lnTo>
                <a:lnTo>
                  <a:pt x="1836801" y="15240"/>
                </a:lnTo>
                <a:lnTo>
                  <a:pt x="1833105" y="17018"/>
                </a:lnTo>
                <a:lnTo>
                  <a:pt x="1828584" y="17018"/>
                </a:lnTo>
                <a:lnTo>
                  <a:pt x="1824888" y="15240"/>
                </a:lnTo>
                <a:lnTo>
                  <a:pt x="1825294" y="15240"/>
                </a:lnTo>
                <a:lnTo>
                  <a:pt x="1826120" y="14986"/>
                </a:lnTo>
                <a:lnTo>
                  <a:pt x="1825510" y="14859"/>
                </a:lnTo>
                <a:lnTo>
                  <a:pt x="1824062" y="14859"/>
                </a:lnTo>
                <a:lnTo>
                  <a:pt x="1821903" y="13970"/>
                </a:lnTo>
                <a:lnTo>
                  <a:pt x="1819643" y="12827"/>
                </a:lnTo>
                <a:lnTo>
                  <a:pt x="1817281" y="11938"/>
                </a:lnTo>
                <a:lnTo>
                  <a:pt x="1819033" y="13208"/>
                </a:lnTo>
                <a:lnTo>
                  <a:pt x="1820989" y="14224"/>
                </a:lnTo>
                <a:lnTo>
                  <a:pt x="1823034" y="14986"/>
                </a:lnTo>
                <a:lnTo>
                  <a:pt x="1817903" y="15113"/>
                </a:lnTo>
                <a:lnTo>
                  <a:pt x="1812759" y="15875"/>
                </a:lnTo>
                <a:lnTo>
                  <a:pt x="1807832" y="17145"/>
                </a:lnTo>
                <a:lnTo>
                  <a:pt x="1805419" y="11303"/>
                </a:lnTo>
                <a:lnTo>
                  <a:pt x="1805368" y="11176"/>
                </a:lnTo>
                <a:lnTo>
                  <a:pt x="1804543" y="11176"/>
                </a:lnTo>
                <a:lnTo>
                  <a:pt x="1804035" y="11303"/>
                </a:lnTo>
                <a:lnTo>
                  <a:pt x="1798586" y="9144"/>
                </a:lnTo>
                <a:lnTo>
                  <a:pt x="1799590" y="14097"/>
                </a:lnTo>
                <a:lnTo>
                  <a:pt x="1799704" y="14351"/>
                </a:lnTo>
                <a:lnTo>
                  <a:pt x="1802599" y="18796"/>
                </a:lnTo>
                <a:lnTo>
                  <a:pt x="1799920" y="19685"/>
                </a:lnTo>
                <a:lnTo>
                  <a:pt x="1797456" y="20828"/>
                </a:lnTo>
                <a:lnTo>
                  <a:pt x="1795195" y="22352"/>
                </a:lnTo>
                <a:lnTo>
                  <a:pt x="1791779" y="19431"/>
                </a:lnTo>
                <a:lnTo>
                  <a:pt x="1790877" y="18669"/>
                </a:lnTo>
                <a:lnTo>
                  <a:pt x="1779473" y="19431"/>
                </a:lnTo>
                <a:lnTo>
                  <a:pt x="1774240" y="15240"/>
                </a:lnTo>
                <a:lnTo>
                  <a:pt x="1768157" y="18161"/>
                </a:lnTo>
                <a:lnTo>
                  <a:pt x="1758264" y="20447"/>
                </a:lnTo>
                <a:lnTo>
                  <a:pt x="1748523" y="23749"/>
                </a:lnTo>
                <a:lnTo>
                  <a:pt x="1742909" y="29845"/>
                </a:lnTo>
                <a:lnTo>
                  <a:pt x="1742694" y="28448"/>
                </a:lnTo>
                <a:lnTo>
                  <a:pt x="1742376" y="28321"/>
                </a:lnTo>
                <a:lnTo>
                  <a:pt x="1741055" y="27813"/>
                </a:lnTo>
                <a:lnTo>
                  <a:pt x="1744141" y="27813"/>
                </a:lnTo>
                <a:lnTo>
                  <a:pt x="1738185" y="25781"/>
                </a:lnTo>
                <a:lnTo>
                  <a:pt x="1731606" y="26035"/>
                </a:lnTo>
                <a:lnTo>
                  <a:pt x="1725955" y="28321"/>
                </a:lnTo>
                <a:lnTo>
                  <a:pt x="1723288" y="20701"/>
                </a:lnTo>
                <a:lnTo>
                  <a:pt x="1709521" y="31115"/>
                </a:lnTo>
                <a:lnTo>
                  <a:pt x="1707946" y="30226"/>
                </a:lnTo>
                <a:lnTo>
                  <a:pt x="1701190" y="26416"/>
                </a:lnTo>
                <a:lnTo>
                  <a:pt x="1697799" y="23749"/>
                </a:lnTo>
                <a:lnTo>
                  <a:pt x="1706029" y="17780"/>
                </a:lnTo>
                <a:lnTo>
                  <a:pt x="1694815" y="22225"/>
                </a:lnTo>
                <a:lnTo>
                  <a:pt x="1688299" y="24003"/>
                </a:lnTo>
                <a:lnTo>
                  <a:pt x="1682330" y="25781"/>
                </a:lnTo>
                <a:lnTo>
                  <a:pt x="1672742" y="30226"/>
                </a:lnTo>
                <a:lnTo>
                  <a:pt x="1673555" y="25273"/>
                </a:lnTo>
                <a:lnTo>
                  <a:pt x="1667497" y="25527"/>
                </a:lnTo>
                <a:lnTo>
                  <a:pt x="1657845" y="32131"/>
                </a:lnTo>
                <a:lnTo>
                  <a:pt x="1657604" y="31877"/>
                </a:lnTo>
                <a:lnTo>
                  <a:pt x="1655292" y="29337"/>
                </a:lnTo>
                <a:lnTo>
                  <a:pt x="1654136" y="28067"/>
                </a:lnTo>
                <a:lnTo>
                  <a:pt x="1637372" y="23749"/>
                </a:lnTo>
                <a:lnTo>
                  <a:pt x="1629867" y="23495"/>
                </a:lnTo>
                <a:lnTo>
                  <a:pt x="1580807" y="21971"/>
                </a:lnTo>
                <a:lnTo>
                  <a:pt x="1552028" y="18161"/>
                </a:lnTo>
                <a:lnTo>
                  <a:pt x="1552321" y="23495"/>
                </a:lnTo>
                <a:lnTo>
                  <a:pt x="1550593" y="22987"/>
                </a:lnTo>
                <a:lnTo>
                  <a:pt x="1538719" y="19431"/>
                </a:lnTo>
                <a:lnTo>
                  <a:pt x="1534452" y="22987"/>
                </a:lnTo>
                <a:lnTo>
                  <a:pt x="1532394" y="19558"/>
                </a:lnTo>
                <a:lnTo>
                  <a:pt x="1530248" y="18669"/>
                </a:lnTo>
                <a:lnTo>
                  <a:pt x="1527467" y="17526"/>
                </a:lnTo>
                <a:lnTo>
                  <a:pt x="1531975" y="15240"/>
                </a:lnTo>
                <a:lnTo>
                  <a:pt x="1533220" y="14605"/>
                </a:lnTo>
                <a:lnTo>
                  <a:pt x="1521294" y="15240"/>
                </a:lnTo>
                <a:lnTo>
                  <a:pt x="1511579" y="14351"/>
                </a:lnTo>
                <a:lnTo>
                  <a:pt x="1502930" y="14478"/>
                </a:lnTo>
                <a:lnTo>
                  <a:pt x="1494180" y="18669"/>
                </a:lnTo>
                <a:lnTo>
                  <a:pt x="1492123" y="15240"/>
                </a:lnTo>
                <a:lnTo>
                  <a:pt x="1494383" y="14605"/>
                </a:lnTo>
                <a:lnTo>
                  <a:pt x="1497990" y="13589"/>
                </a:lnTo>
                <a:lnTo>
                  <a:pt x="1496136" y="11557"/>
                </a:lnTo>
                <a:lnTo>
                  <a:pt x="1490484" y="14605"/>
                </a:lnTo>
                <a:lnTo>
                  <a:pt x="1486789" y="10414"/>
                </a:lnTo>
                <a:lnTo>
                  <a:pt x="1491208" y="9652"/>
                </a:lnTo>
                <a:lnTo>
                  <a:pt x="1494078" y="8128"/>
                </a:lnTo>
                <a:lnTo>
                  <a:pt x="1483258" y="10287"/>
                </a:lnTo>
                <a:lnTo>
                  <a:pt x="1477073" y="15240"/>
                </a:lnTo>
                <a:lnTo>
                  <a:pt x="1474050" y="21971"/>
                </a:lnTo>
                <a:lnTo>
                  <a:pt x="1472717" y="29337"/>
                </a:lnTo>
                <a:lnTo>
                  <a:pt x="1463471" y="24638"/>
                </a:lnTo>
                <a:lnTo>
                  <a:pt x="1458950" y="25400"/>
                </a:lnTo>
                <a:lnTo>
                  <a:pt x="1452270" y="31877"/>
                </a:lnTo>
                <a:lnTo>
                  <a:pt x="1449082" y="28702"/>
                </a:lnTo>
                <a:lnTo>
                  <a:pt x="1447469" y="27686"/>
                </a:lnTo>
                <a:lnTo>
                  <a:pt x="1446860" y="27305"/>
                </a:lnTo>
                <a:lnTo>
                  <a:pt x="1443634" y="25273"/>
                </a:lnTo>
                <a:lnTo>
                  <a:pt x="1454937" y="24003"/>
                </a:lnTo>
                <a:lnTo>
                  <a:pt x="1446174" y="23241"/>
                </a:lnTo>
                <a:lnTo>
                  <a:pt x="1433055" y="22479"/>
                </a:lnTo>
                <a:lnTo>
                  <a:pt x="1421015" y="23368"/>
                </a:lnTo>
                <a:lnTo>
                  <a:pt x="1415491" y="27305"/>
                </a:lnTo>
                <a:lnTo>
                  <a:pt x="1413535" y="25273"/>
                </a:lnTo>
                <a:lnTo>
                  <a:pt x="1406652" y="26797"/>
                </a:lnTo>
                <a:lnTo>
                  <a:pt x="1404912" y="27686"/>
                </a:lnTo>
                <a:lnTo>
                  <a:pt x="1397571" y="27178"/>
                </a:lnTo>
                <a:lnTo>
                  <a:pt x="1390205" y="27051"/>
                </a:lnTo>
                <a:lnTo>
                  <a:pt x="1382814" y="27051"/>
                </a:lnTo>
                <a:lnTo>
                  <a:pt x="1375422" y="27305"/>
                </a:lnTo>
                <a:lnTo>
                  <a:pt x="1379321" y="28575"/>
                </a:lnTo>
                <a:lnTo>
                  <a:pt x="1374978" y="33020"/>
                </a:lnTo>
                <a:lnTo>
                  <a:pt x="1369974" y="33528"/>
                </a:lnTo>
                <a:lnTo>
                  <a:pt x="1363891" y="32258"/>
                </a:lnTo>
                <a:lnTo>
                  <a:pt x="1356309" y="32004"/>
                </a:lnTo>
                <a:lnTo>
                  <a:pt x="1356626" y="30988"/>
                </a:lnTo>
                <a:lnTo>
                  <a:pt x="1348790" y="29464"/>
                </a:lnTo>
                <a:lnTo>
                  <a:pt x="1343571" y="28448"/>
                </a:lnTo>
                <a:lnTo>
                  <a:pt x="1338160" y="29083"/>
                </a:lnTo>
                <a:lnTo>
                  <a:pt x="1332826" y="29464"/>
                </a:lnTo>
                <a:lnTo>
                  <a:pt x="1319949" y="26416"/>
                </a:lnTo>
                <a:lnTo>
                  <a:pt x="1321384" y="32385"/>
                </a:lnTo>
                <a:lnTo>
                  <a:pt x="1316609" y="36830"/>
                </a:lnTo>
                <a:lnTo>
                  <a:pt x="1307299" y="34163"/>
                </a:lnTo>
                <a:lnTo>
                  <a:pt x="1304823" y="33274"/>
                </a:lnTo>
                <a:lnTo>
                  <a:pt x="1295654" y="29972"/>
                </a:lnTo>
                <a:lnTo>
                  <a:pt x="1283881" y="29845"/>
                </a:lnTo>
                <a:lnTo>
                  <a:pt x="1289227" y="33274"/>
                </a:lnTo>
                <a:lnTo>
                  <a:pt x="1282128" y="32385"/>
                </a:lnTo>
                <a:lnTo>
                  <a:pt x="1279677" y="30480"/>
                </a:lnTo>
                <a:lnTo>
                  <a:pt x="1279029" y="29972"/>
                </a:lnTo>
                <a:lnTo>
                  <a:pt x="1273810" y="25908"/>
                </a:lnTo>
                <a:lnTo>
                  <a:pt x="1272120" y="24384"/>
                </a:lnTo>
                <a:lnTo>
                  <a:pt x="1268603" y="21209"/>
                </a:lnTo>
                <a:lnTo>
                  <a:pt x="1265504" y="18415"/>
                </a:lnTo>
                <a:lnTo>
                  <a:pt x="1258404" y="14097"/>
                </a:lnTo>
                <a:lnTo>
                  <a:pt x="1256665" y="12954"/>
                </a:lnTo>
                <a:lnTo>
                  <a:pt x="1261287" y="12192"/>
                </a:lnTo>
                <a:lnTo>
                  <a:pt x="1263751" y="11430"/>
                </a:lnTo>
                <a:lnTo>
                  <a:pt x="1254048" y="9398"/>
                </a:lnTo>
                <a:lnTo>
                  <a:pt x="1252435" y="12573"/>
                </a:lnTo>
                <a:lnTo>
                  <a:pt x="1252334" y="12954"/>
                </a:lnTo>
                <a:lnTo>
                  <a:pt x="1251724" y="17780"/>
                </a:lnTo>
                <a:lnTo>
                  <a:pt x="1245158" y="21209"/>
                </a:lnTo>
                <a:lnTo>
                  <a:pt x="1242441" y="17399"/>
                </a:lnTo>
                <a:lnTo>
                  <a:pt x="1242174" y="17018"/>
                </a:lnTo>
                <a:lnTo>
                  <a:pt x="1248752" y="10287"/>
                </a:lnTo>
                <a:lnTo>
                  <a:pt x="1238161" y="9652"/>
                </a:lnTo>
                <a:lnTo>
                  <a:pt x="1230858" y="10160"/>
                </a:lnTo>
                <a:lnTo>
                  <a:pt x="1218882" y="14224"/>
                </a:lnTo>
                <a:lnTo>
                  <a:pt x="1205166" y="17399"/>
                </a:lnTo>
                <a:lnTo>
                  <a:pt x="1192657" y="15367"/>
                </a:lnTo>
                <a:lnTo>
                  <a:pt x="1199019" y="21844"/>
                </a:lnTo>
                <a:lnTo>
                  <a:pt x="1191729" y="24384"/>
                </a:lnTo>
                <a:lnTo>
                  <a:pt x="1182014" y="23114"/>
                </a:lnTo>
                <a:lnTo>
                  <a:pt x="1179360" y="22352"/>
                </a:lnTo>
                <a:lnTo>
                  <a:pt x="1170914" y="19939"/>
                </a:lnTo>
                <a:lnTo>
                  <a:pt x="1160018" y="18542"/>
                </a:lnTo>
                <a:lnTo>
                  <a:pt x="1150950" y="22352"/>
                </a:lnTo>
                <a:lnTo>
                  <a:pt x="1149819" y="21844"/>
                </a:lnTo>
                <a:lnTo>
                  <a:pt x="1149184" y="20955"/>
                </a:lnTo>
                <a:lnTo>
                  <a:pt x="1149070" y="20701"/>
                </a:lnTo>
                <a:lnTo>
                  <a:pt x="1148892" y="19812"/>
                </a:lnTo>
                <a:lnTo>
                  <a:pt x="1140790" y="21717"/>
                </a:lnTo>
                <a:lnTo>
                  <a:pt x="1130985" y="23749"/>
                </a:lnTo>
                <a:lnTo>
                  <a:pt x="1121841" y="26289"/>
                </a:lnTo>
                <a:lnTo>
                  <a:pt x="1115707" y="29972"/>
                </a:lnTo>
                <a:lnTo>
                  <a:pt x="1112710" y="28067"/>
                </a:lnTo>
                <a:lnTo>
                  <a:pt x="1111910" y="27559"/>
                </a:lnTo>
                <a:lnTo>
                  <a:pt x="1103934" y="22479"/>
                </a:lnTo>
                <a:lnTo>
                  <a:pt x="1085862" y="24765"/>
                </a:lnTo>
                <a:lnTo>
                  <a:pt x="1069327" y="27559"/>
                </a:lnTo>
                <a:lnTo>
                  <a:pt x="1063282" y="21971"/>
                </a:lnTo>
                <a:lnTo>
                  <a:pt x="1062177" y="20955"/>
                </a:lnTo>
                <a:lnTo>
                  <a:pt x="1035570" y="21971"/>
                </a:lnTo>
                <a:lnTo>
                  <a:pt x="1036294" y="20066"/>
                </a:lnTo>
                <a:lnTo>
                  <a:pt x="1028344" y="19558"/>
                </a:lnTo>
                <a:lnTo>
                  <a:pt x="1020635" y="20828"/>
                </a:lnTo>
                <a:lnTo>
                  <a:pt x="1013523" y="23749"/>
                </a:lnTo>
                <a:lnTo>
                  <a:pt x="1007351" y="28067"/>
                </a:lnTo>
                <a:lnTo>
                  <a:pt x="1003427" y="26670"/>
                </a:lnTo>
                <a:lnTo>
                  <a:pt x="1006297" y="24892"/>
                </a:lnTo>
                <a:lnTo>
                  <a:pt x="1006614" y="23876"/>
                </a:lnTo>
                <a:lnTo>
                  <a:pt x="991565" y="21971"/>
                </a:lnTo>
                <a:lnTo>
                  <a:pt x="981075" y="22225"/>
                </a:lnTo>
                <a:lnTo>
                  <a:pt x="971372" y="24892"/>
                </a:lnTo>
                <a:lnTo>
                  <a:pt x="958608" y="30480"/>
                </a:lnTo>
                <a:lnTo>
                  <a:pt x="956487" y="24384"/>
                </a:lnTo>
                <a:lnTo>
                  <a:pt x="956449" y="24257"/>
                </a:lnTo>
                <a:lnTo>
                  <a:pt x="948080" y="24384"/>
                </a:lnTo>
                <a:lnTo>
                  <a:pt x="934059" y="21844"/>
                </a:lnTo>
                <a:lnTo>
                  <a:pt x="933348" y="21717"/>
                </a:lnTo>
                <a:lnTo>
                  <a:pt x="915111" y="19685"/>
                </a:lnTo>
                <a:lnTo>
                  <a:pt x="896239" y="21844"/>
                </a:lnTo>
                <a:lnTo>
                  <a:pt x="896556" y="20701"/>
                </a:lnTo>
                <a:lnTo>
                  <a:pt x="897305" y="19812"/>
                </a:lnTo>
                <a:lnTo>
                  <a:pt x="897521" y="19558"/>
                </a:lnTo>
                <a:lnTo>
                  <a:pt x="898842" y="19050"/>
                </a:lnTo>
                <a:lnTo>
                  <a:pt x="876896" y="19812"/>
                </a:lnTo>
                <a:lnTo>
                  <a:pt x="854557" y="16002"/>
                </a:lnTo>
                <a:lnTo>
                  <a:pt x="835469" y="15113"/>
                </a:lnTo>
                <a:lnTo>
                  <a:pt x="823290" y="24511"/>
                </a:lnTo>
                <a:lnTo>
                  <a:pt x="805294" y="30099"/>
                </a:lnTo>
                <a:lnTo>
                  <a:pt x="814768" y="32512"/>
                </a:lnTo>
                <a:lnTo>
                  <a:pt x="813536" y="36195"/>
                </a:lnTo>
                <a:lnTo>
                  <a:pt x="809828" y="40132"/>
                </a:lnTo>
                <a:lnTo>
                  <a:pt x="809777" y="40386"/>
                </a:lnTo>
                <a:lnTo>
                  <a:pt x="811441" y="43688"/>
                </a:lnTo>
                <a:lnTo>
                  <a:pt x="804037" y="43180"/>
                </a:lnTo>
                <a:lnTo>
                  <a:pt x="797534" y="40640"/>
                </a:lnTo>
                <a:lnTo>
                  <a:pt x="795909" y="38862"/>
                </a:lnTo>
                <a:lnTo>
                  <a:pt x="794867" y="37719"/>
                </a:lnTo>
                <a:lnTo>
                  <a:pt x="798957" y="35687"/>
                </a:lnTo>
                <a:lnTo>
                  <a:pt x="800735" y="36830"/>
                </a:lnTo>
                <a:lnTo>
                  <a:pt x="800176" y="35687"/>
                </a:lnTo>
                <a:lnTo>
                  <a:pt x="798880" y="33020"/>
                </a:lnTo>
                <a:lnTo>
                  <a:pt x="797953" y="31115"/>
                </a:lnTo>
                <a:lnTo>
                  <a:pt x="787831" y="29337"/>
                </a:lnTo>
                <a:lnTo>
                  <a:pt x="777062" y="28321"/>
                </a:lnTo>
                <a:lnTo>
                  <a:pt x="776249" y="27686"/>
                </a:lnTo>
                <a:lnTo>
                  <a:pt x="772299" y="24638"/>
                </a:lnTo>
                <a:lnTo>
                  <a:pt x="738047" y="24003"/>
                </a:lnTo>
                <a:lnTo>
                  <a:pt x="671042" y="19685"/>
                </a:lnTo>
                <a:lnTo>
                  <a:pt x="638403" y="18415"/>
                </a:lnTo>
                <a:lnTo>
                  <a:pt x="643343" y="27686"/>
                </a:lnTo>
                <a:lnTo>
                  <a:pt x="628307" y="27178"/>
                </a:lnTo>
                <a:lnTo>
                  <a:pt x="627380" y="26670"/>
                </a:lnTo>
                <a:lnTo>
                  <a:pt x="624357" y="25019"/>
                </a:lnTo>
                <a:lnTo>
                  <a:pt x="622998" y="19939"/>
                </a:lnTo>
                <a:lnTo>
                  <a:pt x="633730" y="20320"/>
                </a:lnTo>
                <a:lnTo>
                  <a:pt x="633310" y="19939"/>
                </a:lnTo>
                <a:lnTo>
                  <a:pt x="628078" y="15113"/>
                </a:lnTo>
                <a:lnTo>
                  <a:pt x="615759" y="24765"/>
                </a:lnTo>
                <a:lnTo>
                  <a:pt x="615454" y="26670"/>
                </a:lnTo>
                <a:lnTo>
                  <a:pt x="612076" y="25273"/>
                </a:lnTo>
                <a:lnTo>
                  <a:pt x="607771" y="23495"/>
                </a:lnTo>
                <a:lnTo>
                  <a:pt x="610870" y="19939"/>
                </a:lnTo>
                <a:lnTo>
                  <a:pt x="616686" y="17018"/>
                </a:lnTo>
                <a:lnTo>
                  <a:pt x="617207" y="15748"/>
                </a:lnTo>
                <a:lnTo>
                  <a:pt x="608469" y="16510"/>
                </a:lnTo>
                <a:lnTo>
                  <a:pt x="610438" y="17526"/>
                </a:lnTo>
                <a:lnTo>
                  <a:pt x="603351" y="21336"/>
                </a:lnTo>
                <a:lnTo>
                  <a:pt x="602729" y="25273"/>
                </a:lnTo>
                <a:lnTo>
                  <a:pt x="589851" y="24892"/>
                </a:lnTo>
                <a:lnTo>
                  <a:pt x="587527" y="24384"/>
                </a:lnTo>
                <a:lnTo>
                  <a:pt x="581964" y="23177"/>
                </a:lnTo>
                <a:lnTo>
                  <a:pt x="577037" y="24384"/>
                </a:lnTo>
                <a:lnTo>
                  <a:pt x="578904" y="22860"/>
                </a:lnTo>
                <a:lnTo>
                  <a:pt x="580758" y="21082"/>
                </a:lnTo>
                <a:lnTo>
                  <a:pt x="582701" y="22161"/>
                </a:lnTo>
                <a:lnTo>
                  <a:pt x="583819" y="21082"/>
                </a:lnTo>
                <a:lnTo>
                  <a:pt x="585647" y="19304"/>
                </a:lnTo>
                <a:lnTo>
                  <a:pt x="582472" y="18923"/>
                </a:lnTo>
                <a:lnTo>
                  <a:pt x="582472" y="18669"/>
                </a:lnTo>
                <a:lnTo>
                  <a:pt x="582472" y="18288"/>
                </a:lnTo>
                <a:lnTo>
                  <a:pt x="581406" y="17907"/>
                </a:lnTo>
                <a:lnTo>
                  <a:pt x="577545" y="18669"/>
                </a:lnTo>
                <a:lnTo>
                  <a:pt x="558609" y="17907"/>
                </a:lnTo>
                <a:lnTo>
                  <a:pt x="566191" y="25146"/>
                </a:lnTo>
                <a:lnTo>
                  <a:pt x="560019" y="26670"/>
                </a:lnTo>
                <a:lnTo>
                  <a:pt x="555244" y="27305"/>
                </a:lnTo>
                <a:lnTo>
                  <a:pt x="553681" y="28829"/>
                </a:lnTo>
                <a:lnTo>
                  <a:pt x="557136" y="33020"/>
                </a:lnTo>
                <a:lnTo>
                  <a:pt x="548500" y="29845"/>
                </a:lnTo>
                <a:lnTo>
                  <a:pt x="540562" y="26924"/>
                </a:lnTo>
                <a:lnTo>
                  <a:pt x="520496" y="25781"/>
                </a:lnTo>
                <a:lnTo>
                  <a:pt x="516026" y="25527"/>
                </a:lnTo>
                <a:lnTo>
                  <a:pt x="492429" y="25781"/>
                </a:lnTo>
                <a:lnTo>
                  <a:pt x="478637" y="24638"/>
                </a:lnTo>
                <a:lnTo>
                  <a:pt x="469569" y="27559"/>
                </a:lnTo>
                <a:lnTo>
                  <a:pt x="460159" y="29210"/>
                </a:lnTo>
                <a:lnTo>
                  <a:pt x="450570" y="29845"/>
                </a:lnTo>
                <a:lnTo>
                  <a:pt x="440918" y="29210"/>
                </a:lnTo>
                <a:lnTo>
                  <a:pt x="444500" y="30734"/>
                </a:lnTo>
                <a:lnTo>
                  <a:pt x="446659" y="38862"/>
                </a:lnTo>
                <a:lnTo>
                  <a:pt x="434251" y="37973"/>
                </a:lnTo>
                <a:lnTo>
                  <a:pt x="432981" y="32004"/>
                </a:lnTo>
                <a:lnTo>
                  <a:pt x="432447" y="29464"/>
                </a:lnTo>
                <a:lnTo>
                  <a:pt x="423329" y="26543"/>
                </a:lnTo>
                <a:lnTo>
                  <a:pt x="411492" y="24384"/>
                </a:lnTo>
                <a:lnTo>
                  <a:pt x="401510" y="18542"/>
                </a:lnTo>
                <a:lnTo>
                  <a:pt x="400011" y="22479"/>
                </a:lnTo>
                <a:lnTo>
                  <a:pt x="389013" y="24003"/>
                </a:lnTo>
                <a:lnTo>
                  <a:pt x="378980" y="26289"/>
                </a:lnTo>
                <a:lnTo>
                  <a:pt x="380352" y="32004"/>
                </a:lnTo>
                <a:lnTo>
                  <a:pt x="375754" y="30353"/>
                </a:lnTo>
                <a:lnTo>
                  <a:pt x="375373" y="28702"/>
                </a:lnTo>
                <a:lnTo>
                  <a:pt x="375259" y="28194"/>
                </a:lnTo>
                <a:lnTo>
                  <a:pt x="375132" y="26924"/>
                </a:lnTo>
                <a:lnTo>
                  <a:pt x="375043" y="24892"/>
                </a:lnTo>
                <a:lnTo>
                  <a:pt x="374027" y="23876"/>
                </a:lnTo>
                <a:lnTo>
                  <a:pt x="371856" y="21717"/>
                </a:lnTo>
                <a:lnTo>
                  <a:pt x="352526" y="23876"/>
                </a:lnTo>
                <a:lnTo>
                  <a:pt x="331698" y="22479"/>
                </a:lnTo>
                <a:lnTo>
                  <a:pt x="309791" y="20193"/>
                </a:lnTo>
                <a:lnTo>
                  <a:pt x="287185" y="19812"/>
                </a:lnTo>
                <a:lnTo>
                  <a:pt x="286931" y="21082"/>
                </a:lnTo>
                <a:lnTo>
                  <a:pt x="286816" y="22161"/>
                </a:lnTo>
                <a:lnTo>
                  <a:pt x="291807" y="25400"/>
                </a:lnTo>
                <a:lnTo>
                  <a:pt x="285305" y="28702"/>
                </a:lnTo>
                <a:lnTo>
                  <a:pt x="284568" y="28194"/>
                </a:lnTo>
                <a:lnTo>
                  <a:pt x="280492" y="25400"/>
                </a:lnTo>
                <a:lnTo>
                  <a:pt x="269189" y="17653"/>
                </a:lnTo>
                <a:lnTo>
                  <a:pt x="265620" y="20066"/>
                </a:lnTo>
                <a:lnTo>
                  <a:pt x="262813" y="23495"/>
                </a:lnTo>
                <a:lnTo>
                  <a:pt x="259067" y="25400"/>
                </a:lnTo>
                <a:lnTo>
                  <a:pt x="252691" y="22860"/>
                </a:lnTo>
                <a:lnTo>
                  <a:pt x="256565" y="27432"/>
                </a:lnTo>
                <a:lnTo>
                  <a:pt x="252526" y="28194"/>
                </a:lnTo>
                <a:lnTo>
                  <a:pt x="225793" y="26162"/>
                </a:lnTo>
                <a:lnTo>
                  <a:pt x="207403" y="24765"/>
                </a:lnTo>
                <a:lnTo>
                  <a:pt x="161721" y="26162"/>
                </a:lnTo>
                <a:lnTo>
                  <a:pt x="115862" y="25781"/>
                </a:lnTo>
                <a:lnTo>
                  <a:pt x="70192" y="17145"/>
                </a:lnTo>
                <a:lnTo>
                  <a:pt x="78409" y="21336"/>
                </a:lnTo>
                <a:lnTo>
                  <a:pt x="72936" y="21844"/>
                </a:lnTo>
                <a:lnTo>
                  <a:pt x="66675" y="21971"/>
                </a:lnTo>
                <a:lnTo>
                  <a:pt x="70751" y="22987"/>
                </a:lnTo>
                <a:lnTo>
                  <a:pt x="66713" y="27305"/>
                </a:lnTo>
                <a:lnTo>
                  <a:pt x="66662" y="27686"/>
                </a:lnTo>
                <a:lnTo>
                  <a:pt x="67398" y="30353"/>
                </a:lnTo>
                <a:lnTo>
                  <a:pt x="63893" y="29210"/>
                </a:lnTo>
                <a:lnTo>
                  <a:pt x="42049" y="22098"/>
                </a:lnTo>
                <a:lnTo>
                  <a:pt x="35814" y="25908"/>
                </a:lnTo>
                <a:lnTo>
                  <a:pt x="17373" y="27178"/>
                </a:lnTo>
                <a:lnTo>
                  <a:pt x="12242" y="30734"/>
                </a:lnTo>
                <a:lnTo>
                  <a:pt x="20256" y="29210"/>
                </a:lnTo>
                <a:lnTo>
                  <a:pt x="18237" y="36195"/>
                </a:lnTo>
                <a:lnTo>
                  <a:pt x="18173" y="36830"/>
                </a:lnTo>
                <a:lnTo>
                  <a:pt x="23558" y="44704"/>
                </a:lnTo>
                <a:lnTo>
                  <a:pt x="30746" y="53213"/>
                </a:lnTo>
                <a:lnTo>
                  <a:pt x="33693" y="62103"/>
                </a:lnTo>
                <a:lnTo>
                  <a:pt x="43954" y="59817"/>
                </a:lnTo>
                <a:lnTo>
                  <a:pt x="56375" y="64135"/>
                </a:lnTo>
                <a:lnTo>
                  <a:pt x="70231" y="67437"/>
                </a:lnTo>
                <a:lnTo>
                  <a:pt x="84810" y="62611"/>
                </a:lnTo>
                <a:lnTo>
                  <a:pt x="87998" y="64389"/>
                </a:lnTo>
                <a:lnTo>
                  <a:pt x="88366" y="64008"/>
                </a:lnTo>
                <a:lnTo>
                  <a:pt x="94399" y="62992"/>
                </a:lnTo>
                <a:lnTo>
                  <a:pt x="105524" y="65278"/>
                </a:lnTo>
                <a:lnTo>
                  <a:pt x="104292" y="66548"/>
                </a:lnTo>
                <a:lnTo>
                  <a:pt x="124993" y="66675"/>
                </a:lnTo>
                <a:lnTo>
                  <a:pt x="142722" y="68326"/>
                </a:lnTo>
                <a:lnTo>
                  <a:pt x="161163" y="70993"/>
                </a:lnTo>
                <a:lnTo>
                  <a:pt x="184048" y="73660"/>
                </a:lnTo>
                <a:lnTo>
                  <a:pt x="181444" y="67691"/>
                </a:lnTo>
                <a:lnTo>
                  <a:pt x="186004" y="68072"/>
                </a:lnTo>
                <a:lnTo>
                  <a:pt x="190373" y="69596"/>
                </a:lnTo>
                <a:lnTo>
                  <a:pt x="194119" y="71755"/>
                </a:lnTo>
                <a:lnTo>
                  <a:pt x="194564" y="67818"/>
                </a:lnTo>
                <a:lnTo>
                  <a:pt x="193598" y="67691"/>
                </a:lnTo>
                <a:lnTo>
                  <a:pt x="187744" y="66929"/>
                </a:lnTo>
                <a:lnTo>
                  <a:pt x="180771" y="65913"/>
                </a:lnTo>
                <a:lnTo>
                  <a:pt x="180797" y="62992"/>
                </a:lnTo>
                <a:lnTo>
                  <a:pt x="180797" y="62611"/>
                </a:lnTo>
                <a:lnTo>
                  <a:pt x="180809" y="61341"/>
                </a:lnTo>
                <a:lnTo>
                  <a:pt x="193446" y="66675"/>
                </a:lnTo>
                <a:lnTo>
                  <a:pt x="212001" y="67691"/>
                </a:lnTo>
                <a:lnTo>
                  <a:pt x="229958" y="68961"/>
                </a:lnTo>
                <a:lnTo>
                  <a:pt x="240779" y="75184"/>
                </a:lnTo>
                <a:lnTo>
                  <a:pt x="245325" y="74168"/>
                </a:lnTo>
                <a:lnTo>
                  <a:pt x="244424" y="69469"/>
                </a:lnTo>
                <a:lnTo>
                  <a:pt x="248970" y="68453"/>
                </a:lnTo>
                <a:lnTo>
                  <a:pt x="252044" y="72136"/>
                </a:lnTo>
                <a:lnTo>
                  <a:pt x="254266" y="68453"/>
                </a:lnTo>
                <a:lnTo>
                  <a:pt x="254965" y="67310"/>
                </a:lnTo>
                <a:lnTo>
                  <a:pt x="260718" y="67564"/>
                </a:lnTo>
                <a:lnTo>
                  <a:pt x="265557" y="71120"/>
                </a:lnTo>
                <a:lnTo>
                  <a:pt x="266700" y="75946"/>
                </a:lnTo>
                <a:lnTo>
                  <a:pt x="264248" y="75946"/>
                </a:lnTo>
                <a:lnTo>
                  <a:pt x="261810" y="76327"/>
                </a:lnTo>
                <a:lnTo>
                  <a:pt x="259473" y="77089"/>
                </a:lnTo>
                <a:lnTo>
                  <a:pt x="268033" y="78613"/>
                </a:lnTo>
                <a:lnTo>
                  <a:pt x="277507" y="78105"/>
                </a:lnTo>
                <a:lnTo>
                  <a:pt x="285762" y="76962"/>
                </a:lnTo>
                <a:lnTo>
                  <a:pt x="290677" y="76962"/>
                </a:lnTo>
                <a:lnTo>
                  <a:pt x="279539" y="74676"/>
                </a:lnTo>
                <a:lnTo>
                  <a:pt x="304355" y="73279"/>
                </a:lnTo>
                <a:lnTo>
                  <a:pt x="330403" y="73025"/>
                </a:lnTo>
                <a:lnTo>
                  <a:pt x="356235" y="72009"/>
                </a:lnTo>
                <a:lnTo>
                  <a:pt x="380466" y="68326"/>
                </a:lnTo>
                <a:lnTo>
                  <a:pt x="379615" y="67310"/>
                </a:lnTo>
                <a:lnTo>
                  <a:pt x="378142" y="65532"/>
                </a:lnTo>
                <a:lnTo>
                  <a:pt x="391325" y="63754"/>
                </a:lnTo>
                <a:lnTo>
                  <a:pt x="399465" y="64770"/>
                </a:lnTo>
                <a:lnTo>
                  <a:pt x="408012" y="66294"/>
                </a:lnTo>
                <a:lnTo>
                  <a:pt x="422440" y="66179"/>
                </a:lnTo>
                <a:lnTo>
                  <a:pt x="421513" y="66802"/>
                </a:lnTo>
                <a:lnTo>
                  <a:pt x="422757" y="66167"/>
                </a:lnTo>
                <a:lnTo>
                  <a:pt x="427228" y="63881"/>
                </a:lnTo>
                <a:lnTo>
                  <a:pt x="427824" y="63754"/>
                </a:lnTo>
                <a:lnTo>
                  <a:pt x="433857" y="62484"/>
                </a:lnTo>
                <a:lnTo>
                  <a:pt x="440524" y="62865"/>
                </a:lnTo>
                <a:lnTo>
                  <a:pt x="439559" y="65278"/>
                </a:lnTo>
                <a:lnTo>
                  <a:pt x="443128" y="67818"/>
                </a:lnTo>
                <a:lnTo>
                  <a:pt x="446303" y="70231"/>
                </a:lnTo>
                <a:lnTo>
                  <a:pt x="444207" y="72898"/>
                </a:lnTo>
                <a:lnTo>
                  <a:pt x="457111" y="69723"/>
                </a:lnTo>
                <a:lnTo>
                  <a:pt x="462051" y="67310"/>
                </a:lnTo>
                <a:lnTo>
                  <a:pt x="465391" y="64008"/>
                </a:lnTo>
                <a:lnTo>
                  <a:pt x="467448" y="62484"/>
                </a:lnTo>
                <a:lnTo>
                  <a:pt x="468998" y="61341"/>
                </a:lnTo>
                <a:lnTo>
                  <a:pt x="471055" y="59817"/>
                </a:lnTo>
                <a:lnTo>
                  <a:pt x="473456" y="58039"/>
                </a:lnTo>
                <a:lnTo>
                  <a:pt x="477316" y="62738"/>
                </a:lnTo>
                <a:lnTo>
                  <a:pt x="481711" y="58039"/>
                </a:lnTo>
                <a:lnTo>
                  <a:pt x="481939" y="57785"/>
                </a:lnTo>
                <a:lnTo>
                  <a:pt x="488924" y="54991"/>
                </a:lnTo>
                <a:lnTo>
                  <a:pt x="496290" y="54991"/>
                </a:lnTo>
                <a:lnTo>
                  <a:pt x="493102" y="57785"/>
                </a:lnTo>
                <a:lnTo>
                  <a:pt x="493052" y="58039"/>
                </a:lnTo>
                <a:lnTo>
                  <a:pt x="494982" y="60706"/>
                </a:lnTo>
                <a:lnTo>
                  <a:pt x="496773" y="63754"/>
                </a:lnTo>
                <a:lnTo>
                  <a:pt x="492734" y="67437"/>
                </a:lnTo>
                <a:lnTo>
                  <a:pt x="510501" y="70358"/>
                </a:lnTo>
                <a:lnTo>
                  <a:pt x="524306" y="67945"/>
                </a:lnTo>
                <a:lnTo>
                  <a:pt x="535393" y="66421"/>
                </a:lnTo>
                <a:lnTo>
                  <a:pt x="544982" y="71882"/>
                </a:lnTo>
                <a:lnTo>
                  <a:pt x="546354" y="66421"/>
                </a:lnTo>
                <a:lnTo>
                  <a:pt x="546646" y="65278"/>
                </a:lnTo>
                <a:lnTo>
                  <a:pt x="538822" y="63246"/>
                </a:lnTo>
                <a:lnTo>
                  <a:pt x="529983" y="62992"/>
                </a:lnTo>
                <a:lnTo>
                  <a:pt x="528612" y="62103"/>
                </a:lnTo>
                <a:lnTo>
                  <a:pt x="527888" y="58801"/>
                </a:lnTo>
                <a:lnTo>
                  <a:pt x="532587" y="55753"/>
                </a:lnTo>
                <a:lnTo>
                  <a:pt x="535533" y="54991"/>
                </a:lnTo>
                <a:lnTo>
                  <a:pt x="539953" y="53848"/>
                </a:lnTo>
                <a:lnTo>
                  <a:pt x="547230" y="53594"/>
                </a:lnTo>
                <a:lnTo>
                  <a:pt x="553491" y="56261"/>
                </a:lnTo>
                <a:lnTo>
                  <a:pt x="560476" y="61976"/>
                </a:lnTo>
                <a:lnTo>
                  <a:pt x="569899" y="67437"/>
                </a:lnTo>
                <a:lnTo>
                  <a:pt x="582739" y="69723"/>
                </a:lnTo>
                <a:lnTo>
                  <a:pt x="596620" y="69723"/>
                </a:lnTo>
                <a:lnTo>
                  <a:pt x="597700" y="69596"/>
                </a:lnTo>
                <a:lnTo>
                  <a:pt x="604774" y="71501"/>
                </a:lnTo>
                <a:lnTo>
                  <a:pt x="607301" y="69596"/>
                </a:lnTo>
                <a:lnTo>
                  <a:pt x="609155" y="68199"/>
                </a:lnTo>
                <a:lnTo>
                  <a:pt x="613486" y="67564"/>
                </a:lnTo>
                <a:lnTo>
                  <a:pt x="617080" y="66548"/>
                </a:lnTo>
                <a:lnTo>
                  <a:pt x="618096" y="64389"/>
                </a:lnTo>
                <a:lnTo>
                  <a:pt x="619239" y="61976"/>
                </a:lnTo>
                <a:lnTo>
                  <a:pt x="599414" y="64389"/>
                </a:lnTo>
                <a:lnTo>
                  <a:pt x="607847" y="61087"/>
                </a:lnTo>
                <a:lnTo>
                  <a:pt x="616826" y="56896"/>
                </a:lnTo>
                <a:lnTo>
                  <a:pt x="627164" y="54356"/>
                </a:lnTo>
                <a:lnTo>
                  <a:pt x="639686" y="55626"/>
                </a:lnTo>
                <a:lnTo>
                  <a:pt x="636663" y="58420"/>
                </a:lnTo>
                <a:lnTo>
                  <a:pt x="633006" y="60452"/>
                </a:lnTo>
                <a:lnTo>
                  <a:pt x="628954" y="61849"/>
                </a:lnTo>
                <a:lnTo>
                  <a:pt x="634365" y="64770"/>
                </a:lnTo>
                <a:lnTo>
                  <a:pt x="639368" y="59817"/>
                </a:lnTo>
                <a:lnTo>
                  <a:pt x="644728" y="62738"/>
                </a:lnTo>
                <a:lnTo>
                  <a:pt x="644842" y="62992"/>
                </a:lnTo>
                <a:lnTo>
                  <a:pt x="640346" y="67564"/>
                </a:lnTo>
                <a:lnTo>
                  <a:pt x="630821" y="68707"/>
                </a:lnTo>
                <a:lnTo>
                  <a:pt x="619353" y="69342"/>
                </a:lnTo>
                <a:lnTo>
                  <a:pt x="608863" y="72644"/>
                </a:lnTo>
                <a:lnTo>
                  <a:pt x="614781" y="73533"/>
                </a:lnTo>
                <a:lnTo>
                  <a:pt x="621665" y="72009"/>
                </a:lnTo>
                <a:lnTo>
                  <a:pt x="626338" y="71755"/>
                </a:lnTo>
                <a:lnTo>
                  <a:pt x="626084" y="73152"/>
                </a:lnTo>
                <a:lnTo>
                  <a:pt x="629564" y="73025"/>
                </a:lnTo>
                <a:lnTo>
                  <a:pt x="631177" y="71755"/>
                </a:lnTo>
                <a:lnTo>
                  <a:pt x="632777" y="70485"/>
                </a:lnTo>
                <a:lnTo>
                  <a:pt x="641299" y="70612"/>
                </a:lnTo>
                <a:lnTo>
                  <a:pt x="650925" y="71247"/>
                </a:lnTo>
                <a:lnTo>
                  <a:pt x="653046" y="70485"/>
                </a:lnTo>
                <a:lnTo>
                  <a:pt x="661492" y="67437"/>
                </a:lnTo>
                <a:lnTo>
                  <a:pt x="660768" y="71882"/>
                </a:lnTo>
                <a:lnTo>
                  <a:pt x="663321" y="71755"/>
                </a:lnTo>
                <a:lnTo>
                  <a:pt x="663943" y="71501"/>
                </a:lnTo>
                <a:lnTo>
                  <a:pt x="667829" y="70231"/>
                </a:lnTo>
                <a:lnTo>
                  <a:pt x="671906" y="69723"/>
                </a:lnTo>
                <a:lnTo>
                  <a:pt x="670153" y="71501"/>
                </a:lnTo>
                <a:lnTo>
                  <a:pt x="685546" y="70993"/>
                </a:lnTo>
                <a:lnTo>
                  <a:pt x="684441" y="69723"/>
                </a:lnTo>
                <a:lnTo>
                  <a:pt x="682980" y="68072"/>
                </a:lnTo>
                <a:lnTo>
                  <a:pt x="692683" y="67437"/>
                </a:lnTo>
                <a:lnTo>
                  <a:pt x="698512" y="67056"/>
                </a:lnTo>
                <a:lnTo>
                  <a:pt x="703211" y="70231"/>
                </a:lnTo>
                <a:lnTo>
                  <a:pt x="762939" y="67945"/>
                </a:lnTo>
                <a:lnTo>
                  <a:pt x="764959" y="67056"/>
                </a:lnTo>
                <a:lnTo>
                  <a:pt x="767549" y="65913"/>
                </a:lnTo>
                <a:lnTo>
                  <a:pt x="767575" y="67818"/>
                </a:lnTo>
                <a:lnTo>
                  <a:pt x="783336" y="67183"/>
                </a:lnTo>
                <a:lnTo>
                  <a:pt x="784352" y="65913"/>
                </a:lnTo>
                <a:lnTo>
                  <a:pt x="786066" y="63754"/>
                </a:lnTo>
                <a:lnTo>
                  <a:pt x="796518" y="64008"/>
                </a:lnTo>
                <a:lnTo>
                  <a:pt x="793267" y="66802"/>
                </a:lnTo>
                <a:lnTo>
                  <a:pt x="825995" y="65659"/>
                </a:lnTo>
                <a:lnTo>
                  <a:pt x="826960" y="64135"/>
                </a:lnTo>
                <a:lnTo>
                  <a:pt x="837946" y="64008"/>
                </a:lnTo>
                <a:lnTo>
                  <a:pt x="839266" y="65151"/>
                </a:lnTo>
                <a:lnTo>
                  <a:pt x="869251" y="64008"/>
                </a:lnTo>
                <a:lnTo>
                  <a:pt x="875906" y="63754"/>
                </a:lnTo>
                <a:lnTo>
                  <a:pt x="979170" y="59817"/>
                </a:lnTo>
                <a:lnTo>
                  <a:pt x="1122413" y="54356"/>
                </a:lnTo>
                <a:lnTo>
                  <a:pt x="1142403" y="53594"/>
                </a:lnTo>
                <a:lnTo>
                  <a:pt x="1402232" y="43688"/>
                </a:lnTo>
                <a:lnTo>
                  <a:pt x="1455534" y="41656"/>
                </a:lnTo>
                <a:lnTo>
                  <a:pt x="1453908" y="40386"/>
                </a:lnTo>
                <a:lnTo>
                  <a:pt x="1450936" y="38354"/>
                </a:lnTo>
                <a:lnTo>
                  <a:pt x="1457312" y="36830"/>
                </a:lnTo>
                <a:lnTo>
                  <a:pt x="1469009" y="34036"/>
                </a:lnTo>
                <a:lnTo>
                  <a:pt x="1471168" y="35306"/>
                </a:lnTo>
                <a:lnTo>
                  <a:pt x="1469326" y="38100"/>
                </a:lnTo>
                <a:lnTo>
                  <a:pt x="1466646" y="41275"/>
                </a:lnTo>
                <a:lnTo>
                  <a:pt x="1466913" y="41275"/>
                </a:lnTo>
                <a:lnTo>
                  <a:pt x="1468907" y="40132"/>
                </a:lnTo>
                <a:lnTo>
                  <a:pt x="1469732" y="39497"/>
                </a:lnTo>
                <a:lnTo>
                  <a:pt x="1472920" y="41021"/>
                </a:lnTo>
                <a:lnTo>
                  <a:pt x="1512862" y="39497"/>
                </a:lnTo>
                <a:lnTo>
                  <a:pt x="1655965" y="34036"/>
                </a:lnTo>
                <a:lnTo>
                  <a:pt x="1669288" y="33528"/>
                </a:lnTo>
                <a:lnTo>
                  <a:pt x="1705889" y="32131"/>
                </a:lnTo>
                <a:lnTo>
                  <a:pt x="1732521" y="31115"/>
                </a:lnTo>
                <a:lnTo>
                  <a:pt x="1765795" y="29845"/>
                </a:lnTo>
                <a:lnTo>
                  <a:pt x="1872297" y="25781"/>
                </a:lnTo>
                <a:lnTo>
                  <a:pt x="1885619" y="25273"/>
                </a:lnTo>
                <a:lnTo>
                  <a:pt x="1888947" y="25146"/>
                </a:lnTo>
                <a:lnTo>
                  <a:pt x="1888629" y="25146"/>
                </a:lnTo>
                <a:lnTo>
                  <a:pt x="1890128" y="24638"/>
                </a:lnTo>
                <a:lnTo>
                  <a:pt x="1889721" y="25120"/>
                </a:lnTo>
                <a:lnTo>
                  <a:pt x="1902256" y="24638"/>
                </a:lnTo>
                <a:lnTo>
                  <a:pt x="1962162" y="22352"/>
                </a:lnTo>
                <a:lnTo>
                  <a:pt x="2018741" y="20193"/>
                </a:lnTo>
                <a:lnTo>
                  <a:pt x="2138553" y="15621"/>
                </a:lnTo>
                <a:lnTo>
                  <a:pt x="2175167" y="14224"/>
                </a:lnTo>
                <a:lnTo>
                  <a:pt x="2175497" y="13970"/>
                </a:lnTo>
                <a:lnTo>
                  <a:pt x="2179840" y="10668"/>
                </a:lnTo>
                <a:close/>
              </a:path>
              <a:path w="2301875" h="78740">
                <a:moveTo>
                  <a:pt x="2228634" y="11811"/>
                </a:moveTo>
                <a:lnTo>
                  <a:pt x="2215489" y="11430"/>
                </a:lnTo>
                <a:lnTo>
                  <a:pt x="2209444" y="9271"/>
                </a:lnTo>
                <a:lnTo>
                  <a:pt x="2208034" y="9017"/>
                </a:lnTo>
                <a:lnTo>
                  <a:pt x="2203119" y="8128"/>
                </a:lnTo>
                <a:lnTo>
                  <a:pt x="2196668" y="8001"/>
                </a:lnTo>
                <a:lnTo>
                  <a:pt x="2190216" y="9017"/>
                </a:lnTo>
                <a:lnTo>
                  <a:pt x="2183942" y="7620"/>
                </a:lnTo>
                <a:lnTo>
                  <a:pt x="2175192" y="14224"/>
                </a:lnTo>
                <a:lnTo>
                  <a:pt x="2199652" y="13335"/>
                </a:lnTo>
                <a:lnTo>
                  <a:pt x="2220620" y="12573"/>
                </a:lnTo>
                <a:lnTo>
                  <a:pt x="2227618" y="12319"/>
                </a:lnTo>
                <a:lnTo>
                  <a:pt x="2228634" y="11811"/>
                </a:lnTo>
                <a:close/>
              </a:path>
              <a:path w="2301875" h="78740">
                <a:moveTo>
                  <a:pt x="2242566" y="11633"/>
                </a:moveTo>
                <a:lnTo>
                  <a:pt x="2242172" y="8648"/>
                </a:lnTo>
                <a:lnTo>
                  <a:pt x="2236533" y="11125"/>
                </a:lnTo>
                <a:lnTo>
                  <a:pt x="2235784" y="11887"/>
                </a:lnTo>
                <a:lnTo>
                  <a:pt x="2242566" y="11633"/>
                </a:lnTo>
                <a:close/>
              </a:path>
              <a:path w="2301875" h="78740">
                <a:moveTo>
                  <a:pt x="2243848" y="10198"/>
                </a:moveTo>
                <a:lnTo>
                  <a:pt x="2242528" y="8610"/>
                </a:lnTo>
                <a:lnTo>
                  <a:pt x="2242096" y="8089"/>
                </a:lnTo>
                <a:lnTo>
                  <a:pt x="2242172" y="8648"/>
                </a:lnTo>
                <a:lnTo>
                  <a:pt x="2243848" y="10198"/>
                </a:lnTo>
                <a:close/>
              </a:path>
              <a:path w="2301875" h="78740">
                <a:moveTo>
                  <a:pt x="2255024" y="11163"/>
                </a:moveTo>
                <a:lnTo>
                  <a:pt x="2254631" y="10858"/>
                </a:lnTo>
                <a:lnTo>
                  <a:pt x="2254935" y="10668"/>
                </a:lnTo>
                <a:lnTo>
                  <a:pt x="2248573" y="10833"/>
                </a:lnTo>
                <a:lnTo>
                  <a:pt x="2251037" y="10833"/>
                </a:lnTo>
                <a:lnTo>
                  <a:pt x="2253500" y="11074"/>
                </a:lnTo>
                <a:lnTo>
                  <a:pt x="2254110" y="11188"/>
                </a:lnTo>
                <a:lnTo>
                  <a:pt x="2255024" y="11163"/>
                </a:lnTo>
                <a:close/>
              </a:path>
              <a:path w="2301875" h="78740">
                <a:moveTo>
                  <a:pt x="2259457" y="10414"/>
                </a:moveTo>
                <a:lnTo>
                  <a:pt x="2255659" y="10083"/>
                </a:lnTo>
                <a:lnTo>
                  <a:pt x="2254834" y="10668"/>
                </a:lnTo>
                <a:lnTo>
                  <a:pt x="2259457" y="10414"/>
                </a:lnTo>
                <a:close/>
              </a:path>
              <a:path w="2301875" h="78740">
                <a:moveTo>
                  <a:pt x="2265311" y="10414"/>
                </a:moveTo>
                <a:lnTo>
                  <a:pt x="2264803" y="9817"/>
                </a:lnTo>
                <a:lnTo>
                  <a:pt x="2260790" y="10693"/>
                </a:lnTo>
                <a:lnTo>
                  <a:pt x="2262073" y="10896"/>
                </a:lnTo>
                <a:lnTo>
                  <a:pt x="2265057" y="10782"/>
                </a:lnTo>
                <a:lnTo>
                  <a:pt x="2265311" y="10414"/>
                </a:lnTo>
                <a:close/>
              </a:path>
              <a:path w="2301875" h="78740">
                <a:moveTo>
                  <a:pt x="2275649" y="10375"/>
                </a:moveTo>
                <a:lnTo>
                  <a:pt x="2271064" y="7810"/>
                </a:lnTo>
                <a:lnTo>
                  <a:pt x="2271382" y="10375"/>
                </a:lnTo>
                <a:lnTo>
                  <a:pt x="2271636" y="10528"/>
                </a:lnTo>
                <a:lnTo>
                  <a:pt x="2275649" y="10375"/>
                </a:lnTo>
                <a:close/>
              </a:path>
              <a:path w="2301875" h="78740">
                <a:moveTo>
                  <a:pt x="2299157" y="9474"/>
                </a:moveTo>
                <a:lnTo>
                  <a:pt x="2298408" y="9512"/>
                </a:lnTo>
                <a:lnTo>
                  <a:pt x="2299157" y="9474"/>
                </a:lnTo>
                <a:close/>
              </a:path>
              <a:path w="2301875" h="78740">
                <a:moveTo>
                  <a:pt x="2301824" y="9055"/>
                </a:moveTo>
                <a:lnTo>
                  <a:pt x="2298801" y="9067"/>
                </a:lnTo>
                <a:lnTo>
                  <a:pt x="2299093" y="9410"/>
                </a:lnTo>
                <a:lnTo>
                  <a:pt x="2301824" y="9055"/>
                </a:lnTo>
                <a:close/>
              </a:path>
            </a:pathLst>
          </a:custGeom>
          <a:solidFill>
            <a:srgbClr val="FFCF48"/>
          </a:solidFill>
        </p:spPr>
        <p:txBody>
          <a:bodyPr wrap="square" lIns="0" tIns="0" rIns="0" bIns="0" rtlCol="0"/>
          <a:lstStyle/>
          <a:p>
            <a:endParaRPr sz="1050"/>
          </a:p>
        </p:txBody>
      </p:sp>
      <p:sp>
        <p:nvSpPr>
          <p:cNvPr id="8" name="object 8"/>
          <p:cNvSpPr txBox="1"/>
          <p:nvPr/>
        </p:nvSpPr>
        <p:spPr>
          <a:xfrm>
            <a:off x="3957162" y="1646491"/>
            <a:ext cx="4186714" cy="263053"/>
          </a:xfrm>
          <a:prstGeom prst="rect">
            <a:avLst/>
          </a:prstGeom>
        </p:spPr>
        <p:txBody>
          <a:bodyPr vert="horz" wrap="square" lIns="0" tIns="9049" rIns="0" bIns="0" rtlCol="0">
            <a:spAutoFit/>
          </a:bodyPr>
          <a:lstStyle/>
          <a:p>
            <a:pPr marL="9525">
              <a:spcBef>
                <a:spcPts val="71"/>
              </a:spcBef>
            </a:pPr>
            <a:r>
              <a:rPr sz="1650" dirty="0">
                <a:solidFill>
                  <a:srgbClr val="34438F"/>
                </a:solidFill>
                <a:latin typeface="Georgia"/>
                <a:cs typeface="Georgia"/>
              </a:rPr>
              <a:t>Together</a:t>
            </a:r>
            <a:r>
              <a:rPr sz="1650" spc="-68" dirty="0">
                <a:solidFill>
                  <a:srgbClr val="34438F"/>
                </a:solidFill>
                <a:latin typeface="Georgia"/>
                <a:cs typeface="Georgia"/>
              </a:rPr>
              <a:t> </a:t>
            </a:r>
            <a:r>
              <a:rPr sz="1650" dirty="0">
                <a:solidFill>
                  <a:srgbClr val="34438F"/>
                </a:solidFill>
                <a:latin typeface="Georgia"/>
                <a:cs typeface="Georgia"/>
              </a:rPr>
              <a:t>let’s</a:t>
            </a:r>
            <a:r>
              <a:rPr sz="1650" spc="-60" dirty="0">
                <a:solidFill>
                  <a:srgbClr val="34438F"/>
                </a:solidFill>
                <a:latin typeface="Georgia"/>
                <a:cs typeface="Georgia"/>
              </a:rPr>
              <a:t> </a:t>
            </a:r>
            <a:r>
              <a:rPr sz="1650" dirty="0">
                <a:solidFill>
                  <a:srgbClr val="34438F"/>
                </a:solidFill>
                <a:latin typeface="Georgia"/>
                <a:cs typeface="Georgia"/>
              </a:rPr>
              <a:t>create</a:t>
            </a:r>
            <a:r>
              <a:rPr sz="1650" spc="-56" dirty="0">
                <a:solidFill>
                  <a:srgbClr val="34438F"/>
                </a:solidFill>
                <a:latin typeface="Georgia"/>
                <a:cs typeface="Georgia"/>
              </a:rPr>
              <a:t> </a:t>
            </a:r>
            <a:r>
              <a:rPr sz="1650" dirty="0">
                <a:solidFill>
                  <a:srgbClr val="34438F"/>
                </a:solidFill>
                <a:latin typeface="Georgia"/>
                <a:cs typeface="Georgia"/>
              </a:rPr>
              <a:t>YOUR</a:t>
            </a:r>
            <a:r>
              <a:rPr sz="1650" spc="-68" dirty="0">
                <a:solidFill>
                  <a:srgbClr val="34438F"/>
                </a:solidFill>
                <a:latin typeface="Georgia"/>
                <a:cs typeface="Georgia"/>
              </a:rPr>
              <a:t> </a:t>
            </a:r>
            <a:r>
              <a:rPr sz="1650" dirty="0">
                <a:solidFill>
                  <a:srgbClr val="34438F"/>
                </a:solidFill>
                <a:latin typeface="Georgia"/>
                <a:cs typeface="Georgia"/>
              </a:rPr>
              <a:t>unique</a:t>
            </a:r>
            <a:r>
              <a:rPr sz="1650" spc="-64" dirty="0">
                <a:solidFill>
                  <a:srgbClr val="34438F"/>
                </a:solidFill>
                <a:latin typeface="Georgia"/>
                <a:cs typeface="Georgia"/>
              </a:rPr>
              <a:t> </a:t>
            </a:r>
            <a:r>
              <a:rPr sz="1650" spc="-8" dirty="0">
                <a:solidFill>
                  <a:srgbClr val="34438F"/>
                </a:solidFill>
                <a:latin typeface="Georgia"/>
                <a:cs typeface="Georgia"/>
              </a:rPr>
              <a:t>solution…</a:t>
            </a:r>
            <a:endParaRPr sz="1650">
              <a:latin typeface="Georgia"/>
              <a:cs typeface="Georgia"/>
            </a:endParaRPr>
          </a:p>
        </p:txBody>
      </p:sp>
      <p:sp>
        <p:nvSpPr>
          <p:cNvPr id="9" name="object 9"/>
          <p:cNvSpPr txBox="1"/>
          <p:nvPr/>
        </p:nvSpPr>
        <p:spPr>
          <a:xfrm>
            <a:off x="3957162" y="2103501"/>
            <a:ext cx="4537234" cy="905120"/>
          </a:xfrm>
          <a:prstGeom prst="rect">
            <a:avLst/>
          </a:prstGeom>
        </p:spPr>
        <p:txBody>
          <a:bodyPr vert="horz" wrap="square" lIns="0" tIns="9525" rIns="0" bIns="0" rtlCol="0">
            <a:spAutoFit/>
          </a:bodyPr>
          <a:lstStyle/>
          <a:p>
            <a:pPr marL="9525" marR="3810">
              <a:lnSpc>
                <a:spcPct val="133400"/>
              </a:lnSpc>
              <a:spcBef>
                <a:spcPts val="75"/>
              </a:spcBef>
            </a:pPr>
            <a:r>
              <a:rPr sz="1125" dirty="0">
                <a:solidFill>
                  <a:srgbClr val="34438F"/>
                </a:solidFill>
                <a:latin typeface="Century Gothic"/>
                <a:cs typeface="Century Gothic"/>
              </a:rPr>
              <a:t>Alex</a:t>
            </a:r>
            <a:r>
              <a:rPr sz="1125" spc="-23" dirty="0">
                <a:solidFill>
                  <a:srgbClr val="34438F"/>
                </a:solidFill>
                <a:latin typeface="Century Gothic"/>
                <a:cs typeface="Century Gothic"/>
              </a:rPr>
              <a:t> </a:t>
            </a:r>
            <a:r>
              <a:rPr sz="1125" dirty="0">
                <a:solidFill>
                  <a:srgbClr val="34438F"/>
                </a:solidFill>
                <a:latin typeface="Century Gothic"/>
                <a:cs typeface="Century Gothic"/>
              </a:rPr>
              <a:t>La</a:t>
            </a:r>
            <a:r>
              <a:rPr sz="1125" spc="-8" dirty="0">
                <a:solidFill>
                  <a:srgbClr val="34438F"/>
                </a:solidFill>
                <a:latin typeface="Century Gothic"/>
                <a:cs typeface="Century Gothic"/>
              </a:rPr>
              <a:t> </a:t>
            </a:r>
            <a:r>
              <a:rPr sz="1125" dirty="0">
                <a:solidFill>
                  <a:srgbClr val="34438F"/>
                </a:solidFill>
                <a:latin typeface="Century Gothic"/>
                <a:cs typeface="Century Gothic"/>
              </a:rPr>
              <a:t>Via</a:t>
            </a:r>
            <a:r>
              <a:rPr sz="1125" spc="-11" dirty="0">
                <a:solidFill>
                  <a:srgbClr val="34438F"/>
                </a:solidFill>
                <a:latin typeface="Century Gothic"/>
                <a:cs typeface="Century Gothic"/>
              </a:rPr>
              <a:t> </a:t>
            </a:r>
            <a:r>
              <a:rPr sz="1125" dirty="0">
                <a:solidFill>
                  <a:srgbClr val="34438F"/>
                </a:solidFill>
                <a:latin typeface="Century Gothic"/>
                <a:cs typeface="Century Gothic"/>
              </a:rPr>
              <a:t>championing</a:t>
            </a:r>
            <a:r>
              <a:rPr sz="1125" spc="-11" dirty="0">
                <a:solidFill>
                  <a:srgbClr val="34438F"/>
                </a:solidFill>
                <a:latin typeface="Century Gothic"/>
                <a:cs typeface="Century Gothic"/>
              </a:rPr>
              <a:t> </a:t>
            </a:r>
            <a:r>
              <a:rPr sz="1125" dirty="0">
                <a:solidFill>
                  <a:srgbClr val="34438F"/>
                </a:solidFill>
                <a:latin typeface="Century Gothic"/>
                <a:cs typeface="Century Gothic"/>
              </a:rPr>
              <a:t>the</a:t>
            </a:r>
            <a:r>
              <a:rPr sz="1125" spc="-11" dirty="0">
                <a:solidFill>
                  <a:srgbClr val="34438F"/>
                </a:solidFill>
                <a:latin typeface="Century Gothic"/>
                <a:cs typeface="Century Gothic"/>
              </a:rPr>
              <a:t> </a:t>
            </a:r>
            <a:r>
              <a:rPr sz="1125" dirty="0">
                <a:solidFill>
                  <a:srgbClr val="34438F"/>
                </a:solidFill>
                <a:latin typeface="Century Gothic"/>
                <a:cs typeface="Century Gothic"/>
              </a:rPr>
              <a:t>cause</a:t>
            </a:r>
            <a:r>
              <a:rPr sz="1125" spc="-4" dirty="0">
                <a:solidFill>
                  <a:srgbClr val="34438F"/>
                </a:solidFill>
                <a:latin typeface="Century Gothic"/>
                <a:cs typeface="Century Gothic"/>
              </a:rPr>
              <a:t> </a:t>
            </a:r>
            <a:r>
              <a:rPr sz="1125" dirty="0">
                <a:solidFill>
                  <a:srgbClr val="34438F"/>
                </a:solidFill>
                <a:latin typeface="Century Gothic"/>
                <a:cs typeface="Century Gothic"/>
              </a:rPr>
              <a:t>of digital</a:t>
            </a:r>
            <a:r>
              <a:rPr sz="1125" spc="-26" dirty="0">
                <a:solidFill>
                  <a:srgbClr val="34438F"/>
                </a:solidFill>
                <a:latin typeface="Century Gothic"/>
                <a:cs typeface="Century Gothic"/>
              </a:rPr>
              <a:t> </a:t>
            </a:r>
            <a:r>
              <a:rPr sz="1125" dirty="0">
                <a:solidFill>
                  <a:srgbClr val="34438F"/>
                </a:solidFill>
                <a:latin typeface="Century Gothic"/>
                <a:cs typeface="Century Gothic"/>
              </a:rPr>
              <a:t>wellbeing</a:t>
            </a:r>
            <a:r>
              <a:rPr sz="1125" spc="-8" dirty="0">
                <a:solidFill>
                  <a:srgbClr val="34438F"/>
                </a:solidFill>
                <a:latin typeface="Century Gothic"/>
                <a:cs typeface="Century Gothic"/>
              </a:rPr>
              <a:t> </a:t>
            </a:r>
            <a:r>
              <a:rPr sz="1125" dirty="0">
                <a:solidFill>
                  <a:srgbClr val="34438F"/>
                </a:solidFill>
                <a:latin typeface="Century Gothic"/>
                <a:cs typeface="Century Gothic"/>
              </a:rPr>
              <a:t>–</a:t>
            </a:r>
            <a:r>
              <a:rPr sz="1125" spc="-11" dirty="0">
                <a:solidFill>
                  <a:srgbClr val="34438F"/>
                </a:solidFill>
                <a:latin typeface="Century Gothic"/>
                <a:cs typeface="Century Gothic"/>
              </a:rPr>
              <a:t> </a:t>
            </a:r>
            <a:r>
              <a:rPr sz="1125" dirty="0">
                <a:solidFill>
                  <a:srgbClr val="34438F"/>
                </a:solidFill>
                <a:latin typeface="Century Gothic"/>
                <a:cs typeface="Century Gothic"/>
              </a:rPr>
              <a:t>and</a:t>
            </a:r>
            <a:r>
              <a:rPr sz="1125" spc="-8" dirty="0">
                <a:solidFill>
                  <a:srgbClr val="34438F"/>
                </a:solidFill>
                <a:latin typeface="Century Gothic"/>
                <a:cs typeface="Century Gothic"/>
              </a:rPr>
              <a:t> </a:t>
            </a:r>
            <a:r>
              <a:rPr sz="1125" spc="-19" dirty="0">
                <a:solidFill>
                  <a:srgbClr val="34438F"/>
                </a:solidFill>
                <a:latin typeface="Century Gothic"/>
                <a:cs typeface="Century Gothic"/>
              </a:rPr>
              <a:t>the </a:t>
            </a:r>
            <a:r>
              <a:rPr sz="1125" dirty="0">
                <a:solidFill>
                  <a:srgbClr val="34438F"/>
                </a:solidFill>
                <a:latin typeface="Century Gothic"/>
                <a:cs typeface="Century Gothic"/>
              </a:rPr>
              <a:t>importance</a:t>
            </a:r>
            <a:r>
              <a:rPr sz="1125" spc="-15" dirty="0">
                <a:solidFill>
                  <a:srgbClr val="34438F"/>
                </a:solidFill>
                <a:latin typeface="Century Gothic"/>
                <a:cs typeface="Century Gothic"/>
              </a:rPr>
              <a:t> </a:t>
            </a:r>
            <a:r>
              <a:rPr sz="1125" dirty="0">
                <a:solidFill>
                  <a:srgbClr val="34438F"/>
                </a:solidFill>
                <a:latin typeface="Century Gothic"/>
                <a:cs typeface="Century Gothic"/>
              </a:rPr>
              <a:t>of renegotiating</a:t>
            </a:r>
            <a:r>
              <a:rPr sz="1125" spc="-30" dirty="0">
                <a:solidFill>
                  <a:srgbClr val="34438F"/>
                </a:solidFill>
                <a:latin typeface="Century Gothic"/>
                <a:cs typeface="Century Gothic"/>
              </a:rPr>
              <a:t> </a:t>
            </a:r>
            <a:r>
              <a:rPr sz="1125" dirty="0">
                <a:solidFill>
                  <a:srgbClr val="34438F"/>
                </a:solidFill>
                <a:latin typeface="Century Gothic"/>
                <a:cs typeface="Century Gothic"/>
              </a:rPr>
              <a:t>our</a:t>
            </a:r>
            <a:r>
              <a:rPr sz="1125" spc="-4" dirty="0">
                <a:solidFill>
                  <a:srgbClr val="34438F"/>
                </a:solidFill>
                <a:latin typeface="Century Gothic"/>
                <a:cs typeface="Century Gothic"/>
              </a:rPr>
              <a:t> </a:t>
            </a:r>
            <a:r>
              <a:rPr sz="1125" dirty="0">
                <a:solidFill>
                  <a:srgbClr val="34438F"/>
                </a:solidFill>
                <a:latin typeface="Century Gothic"/>
                <a:cs typeface="Century Gothic"/>
              </a:rPr>
              <a:t>relationship</a:t>
            </a:r>
            <a:r>
              <a:rPr sz="1125" spc="-26" dirty="0">
                <a:solidFill>
                  <a:srgbClr val="34438F"/>
                </a:solidFill>
                <a:latin typeface="Century Gothic"/>
                <a:cs typeface="Century Gothic"/>
              </a:rPr>
              <a:t> </a:t>
            </a:r>
            <a:r>
              <a:rPr sz="1125" dirty="0">
                <a:solidFill>
                  <a:srgbClr val="34438F"/>
                </a:solidFill>
                <a:latin typeface="Century Gothic"/>
                <a:cs typeface="Century Gothic"/>
              </a:rPr>
              <a:t>with</a:t>
            </a:r>
            <a:r>
              <a:rPr sz="1125" spc="-19" dirty="0">
                <a:solidFill>
                  <a:srgbClr val="34438F"/>
                </a:solidFill>
                <a:latin typeface="Century Gothic"/>
                <a:cs typeface="Century Gothic"/>
              </a:rPr>
              <a:t> </a:t>
            </a:r>
            <a:r>
              <a:rPr sz="1125" dirty="0">
                <a:solidFill>
                  <a:srgbClr val="34438F"/>
                </a:solidFill>
                <a:latin typeface="Century Gothic"/>
                <a:cs typeface="Century Gothic"/>
              </a:rPr>
              <a:t>technology</a:t>
            </a:r>
            <a:r>
              <a:rPr sz="1125" spc="8" dirty="0">
                <a:solidFill>
                  <a:srgbClr val="34438F"/>
                </a:solidFill>
                <a:latin typeface="Century Gothic"/>
                <a:cs typeface="Century Gothic"/>
              </a:rPr>
              <a:t> </a:t>
            </a:r>
            <a:r>
              <a:rPr sz="1125" dirty="0">
                <a:solidFill>
                  <a:srgbClr val="34438F"/>
                </a:solidFill>
                <a:latin typeface="Century Gothic"/>
                <a:cs typeface="Century Gothic"/>
              </a:rPr>
              <a:t>–</a:t>
            </a:r>
            <a:r>
              <a:rPr sz="1125" spc="-4" dirty="0">
                <a:solidFill>
                  <a:srgbClr val="34438F"/>
                </a:solidFill>
                <a:latin typeface="Century Gothic"/>
                <a:cs typeface="Century Gothic"/>
              </a:rPr>
              <a:t> </a:t>
            </a:r>
            <a:r>
              <a:rPr sz="1125" spc="-19" dirty="0">
                <a:solidFill>
                  <a:srgbClr val="34438F"/>
                </a:solidFill>
                <a:latin typeface="Century Gothic"/>
                <a:cs typeface="Century Gothic"/>
              </a:rPr>
              <a:t>is </a:t>
            </a:r>
            <a:r>
              <a:rPr sz="1125" dirty="0">
                <a:solidFill>
                  <a:srgbClr val="34438F"/>
                </a:solidFill>
                <a:latin typeface="Century Gothic"/>
                <a:cs typeface="Century Gothic"/>
              </a:rPr>
              <a:t>leading</a:t>
            </a:r>
            <a:r>
              <a:rPr sz="1125" spc="-34" dirty="0">
                <a:solidFill>
                  <a:srgbClr val="34438F"/>
                </a:solidFill>
                <a:latin typeface="Century Gothic"/>
                <a:cs typeface="Century Gothic"/>
              </a:rPr>
              <a:t> </a:t>
            </a:r>
            <a:r>
              <a:rPr sz="1125" dirty="0">
                <a:solidFill>
                  <a:srgbClr val="34438F"/>
                </a:solidFill>
                <a:latin typeface="Century Gothic"/>
                <a:cs typeface="Century Gothic"/>
              </a:rPr>
              <a:t>the</a:t>
            </a:r>
            <a:r>
              <a:rPr sz="1125" spc="-11" dirty="0">
                <a:solidFill>
                  <a:srgbClr val="34438F"/>
                </a:solidFill>
                <a:latin typeface="Century Gothic"/>
                <a:cs typeface="Century Gothic"/>
              </a:rPr>
              <a:t> </a:t>
            </a:r>
            <a:r>
              <a:rPr sz="1125" dirty="0">
                <a:solidFill>
                  <a:srgbClr val="34438F"/>
                </a:solidFill>
                <a:latin typeface="Century Gothic"/>
                <a:cs typeface="Century Gothic"/>
              </a:rPr>
              <a:t>way</a:t>
            </a:r>
            <a:r>
              <a:rPr sz="1125" spc="-4" dirty="0">
                <a:solidFill>
                  <a:srgbClr val="34438F"/>
                </a:solidFill>
                <a:latin typeface="Century Gothic"/>
                <a:cs typeface="Century Gothic"/>
              </a:rPr>
              <a:t> </a:t>
            </a:r>
            <a:r>
              <a:rPr sz="1125" dirty="0">
                <a:solidFill>
                  <a:srgbClr val="34438F"/>
                </a:solidFill>
                <a:latin typeface="Century Gothic"/>
                <a:cs typeface="Century Gothic"/>
              </a:rPr>
              <a:t>for</a:t>
            </a:r>
            <a:r>
              <a:rPr sz="1125" spc="-4" dirty="0">
                <a:solidFill>
                  <a:srgbClr val="34438F"/>
                </a:solidFill>
                <a:latin typeface="Century Gothic"/>
                <a:cs typeface="Century Gothic"/>
              </a:rPr>
              <a:t> </a:t>
            </a:r>
            <a:r>
              <a:rPr sz="1125" dirty="0">
                <a:solidFill>
                  <a:srgbClr val="34438F"/>
                </a:solidFill>
                <a:latin typeface="Century Gothic"/>
                <a:cs typeface="Century Gothic"/>
              </a:rPr>
              <a:t>what</a:t>
            </a:r>
            <a:r>
              <a:rPr sz="1125" spc="-4" dirty="0">
                <a:solidFill>
                  <a:srgbClr val="34438F"/>
                </a:solidFill>
                <a:latin typeface="Century Gothic"/>
                <a:cs typeface="Century Gothic"/>
              </a:rPr>
              <a:t> </a:t>
            </a:r>
            <a:r>
              <a:rPr sz="1125" dirty="0">
                <a:solidFill>
                  <a:srgbClr val="34438F"/>
                </a:solidFill>
                <a:latin typeface="Century Gothic"/>
                <a:cs typeface="Century Gothic"/>
              </a:rPr>
              <a:t>will</a:t>
            </a:r>
            <a:r>
              <a:rPr sz="1125" spc="-30" dirty="0">
                <a:solidFill>
                  <a:srgbClr val="34438F"/>
                </a:solidFill>
                <a:latin typeface="Century Gothic"/>
                <a:cs typeface="Century Gothic"/>
              </a:rPr>
              <a:t> </a:t>
            </a:r>
            <a:r>
              <a:rPr sz="1125" dirty="0">
                <a:solidFill>
                  <a:srgbClr val="34438F"/>
                </a:solidFill>
                <a:latin typeface="Century Gothic"/>
                <a:cs typeface="Century Gothic"/>
              </a:rPr>
              <a:t>surely</a:t>
            </a:r>
            <a:r>
              <a:rPr sz="1125" spc="-15" dirty="0">
                <a:solidFill>
                  <a:srgbClr val="34438F"/>
                </a:solidFill>
                <a:latin typeface="Century Gothic"/>
                <a:cs typeface="Century Gothic"/>
              </a:rPr>
              <a:t> </a:t>
            </a:r>
            <a:r>
              <a:rPr sz="1125" dirty="0">
                <a:solidFill>
                  <a:srgbClr val="34438F"/>
                </a:solidFill>
                <a:latin typeface="Century Gothic"/>
                <a:cs typeface="Century Gothic"/>
              </a:rPr>
              <a:t>be</a:t>
            </a:r>
            <a:r>
              <a:rPr sz="1125" spc="-11" dirty="0">
                <a:solidFill>
                  <a:srgbClr val="34438F"/>
                </a:solidFill>
                <a:latin typeface="Century Gothic"/>
                <a:cs typeface="Century Gothic"/>
              </a:rPr>
              <a:t> </a:t>
            </a:r>
            <a:r>
              <a:rPr sz="1125" dirty="0">
                <a:solidFill>
                  <a:srgbClr val="34438F"/>
                </a:solidFill>
                <a:latin typeface="Century Gothic"/>
                <a:cs typeface="Century Gothic"/>
              </a:rPr>
              <a:t>the</a:t>
            </a:r>
            <a:r>
              <a:rPr sz="1125" spc="-15" dirty="0">
                <a:solidFill>
                  <a:srgbClr val="34438F"/>
                </a:solidFill>
                <a:latin typeface="Century Gothic"/>
                <a:cs typeface="Century Gothic"/>
              </a:rPr>
              <a:t> </a:t>
            </a:r>
            <a:r>
              <a:rPr sz="1125" dirty="0">
                <a:solidFill>
                  <a:srgbClr val="34438F"/>
                </a:solidFill>
                <a:latin typeface="Century Gothic"/>
                <a:cs typeface="Century Gothic"/>
              </a:rPr>
              <a:t>biggest</a:t>
            </a:r>
            <a:r>
              <a:rPr sz="1125" spc="-4" dirty="0">
                <a:solidFill>
                  <a:srgbClr val="34438F"/>
                </a:solidFill>
                <a:latin typeface="Century Gothic"/>
                <a:cs typeface="Century Gothic"/>
              </a:rPr>
              <a:t> </a:t>
            </a:r>
            <a:r>
              <a:rPr sz="1125" dirty="0">
                <a:solidFill>
                  <a:srgbClr val="34438F"/>
                </a:solidFill>
                <a:latin typeface="Century Gothic"/>
                <a:cs typeface="Century Gothic"/>
              </a:rPr>
              <a:t>topic</a:t>
            </a:r>
            <a:r>
              <a:rPr sz="1125" spc="-8" dirty="0">
                <a:solidFill>
                  <a:srgbClr val="34438F"/>
                </a:solidFill>
                <a:latin typeface="Century Gothic"/>
                <a:cs typeface="Century Gothic"/>
              </a:rPr>
              <a:t> </a:t>
            </a:r>
            <a:r>
              <a:rPr sz="1125" spc="-19" dirty="0">
                <a:solidFill>
                  <a:srgbClr val="34438F"/>
                </a:solidFill>
                <a:latin typeface="Century Gothic"/>
                <a:cs typeface="Century Gothic"/>
              </a:rPr>
              <a:t>for </a:t>
            </a:r>
            <a:r>
              <a:rPr sz="1125" dirty="0">
                <a:solidFill>
                  <a:srgbClr val="34438F"/>
                </a:solidFill>
                <a:latin typeface="Century Gothic"/>
                <a:cs typeface="Century Gothic"/>
              </a:rPr>
              <a:t>individuals</a:t>
            </a:r>
            <a:r>
              <a:rPr sz="1125" spc="-41" dirty="0">
                <a:solidFill>
                  <a:srgbClr val="34438F"/>
                </a:solidFill>
                <a:latin typeface="Century Gothic"/>
                <a:cs typeface="Century Gothic"/>
              </a:rPr>
              <a:t> </a:t>
            </a:r>
            <a:r>
              <a:rPr sz="1125" dirty="0">
                <a:solidFill>
                  <a:srgbClr val="34438F"/>
                </a:solidFill>
                <a:latin typeface="Century Gothic"/>
                <a:cs typeface="Century Gothic"/>
              </a:rPr>
              <a:t>and</a:t>
            </a:r>
            <a:r>
              <a:rPr sz="1125" spc="-11" dirty="0">
                <a:solidFill>
                  <a:srgbClr val="34438F"/>
                </a:solidFill>
                <a:latin typeface="Century Gothic"/>
                <a:cs typeface="Century Gothic"/>
              </a:rPr>
              <a:t> </a:t>
            </a:r>
            <a:r>
              <a:rPr sz="1125" dirty="0">
                <a:solidFill>
                  <a:srgbClr val="34438F"/>
                </a:solidFill>
                <a:latin typeface="Century Gothic"/>
                <a:cs typeface="Century Gothic"/>
              </a:rPr>
              <a:t>organisations</a:t>
            </a:r>
            <a:r>
              <a:rPr sz="1125" spc="-19" dirty="0">
                <a:solidFill>
                  <a:srgbClr val="34438F"/>
                </a:solidFill>
                <a:latin typeface="Century Gothic"/>
                <a:cs typeface="Century Gothic"/>
              </a:rPr>
              <a:t> </a:t>
            </a:r>
            <a:r>
              <a:rPr sz="1125" dirty="0">
                <a:solidFill>
                  <a:srgbClr val="34438F"/>
                </a:solidFill>
                <a:latin typeface="Century Gothic"/>
                <a:cs typeface="Century Gothic"/>
              </a:rPr>
              <a:t>on</a:t>
            </a:r>
            <a:r>
              <a:rPr sz="1125" spc="-11" dirty="0">
                <a:solidFill>
                  <a:srgbClr val="34438F"/>
                </a:solidFill>
                <a:latin typeface="Century Gothic"/>
                <a:cs typeface="Century Gothic"/>
              </a:rPr>
              <a:t> </a:t>
            </a:r>
            <a:r>
              <a:rPr sz="1125" dirty="0">
                <a:solidFill>
                  <a:srgbClr val="34438F"/>
                </a:solidFill>
                <a:latin typeface="Century Gothic"/>
                <a:cs typeface="Century Gothic"/>
              </a:rPr>
              <a:t>the</a:t>
            </a:r>
            <a:r>
              <a:rPr sz="1125" spc="-15" dirty="0">
                <a:solidFill>
                  <a:srgbClr val="34438F"/>
                </a:solidFill>
                <a:latin typeface="Century Gothic"/>
                <a:cs typeface="Century Gothic"/>
              </a:rPr>
              <a:t> </a:t>
            </a:r>
            <a:r>
              <a:rPr sz="1125" dirty="0">
                <a:solidFill>
                  <a:srgbClr val="34438F"/>
                </a:solidFill>
                <a:latin typeface="Century Gothic"/>
                <a:cs typeface="Century Gothic"/>
              </a:rPr>
              <a:t>next</a:t>
            </a:r>
            <a:r>
              <a:rPr sz="1125" spc="-8" dirty="0">
                <a:solidFill>
                  <a:srgbClr val="34438F"/>
                </a:solidFill>
                <a:latin typeface="Century Gothic"/>
                <a:cs typeface="Century Gothic"/>
              </a:rPr>
              <a:t> </a:t>
            </a:r>
            <a:r>
              <a:rPr sz="1125" dirty="0">
                <a:solidFill>
                  <a:srgbClr val="34438F"/>
                </a:solidFill>
                <a:latin typeface="Century Gothic"/>
                <a:cs typeface="Century Gothic"/>
              </a:rPr>
              <a:t>five</a:t>
            </a:r>
            <a:r>
              <a:rPr sz="1125" spc="-19" dirty="0">
                <a:solidFill>
                  <a:srgbClr val="34438F"/>
                </a:solidFill>
                <a:latin typeface="Century Gothic"/>
                <a:cs typeface="Century Gothic"/>
              </a:rPr>
              <a:t> </a:t>
            </a:r>
            <a:r>
              <a:rPr sz="1125" spc="-8" dirty="0">
                <a:solidFill>
                  <a:srgbClr val="34438F"/>
                </a:solidFill>
                <a:latin typeface="Century Gothic"/>
                <a:cs typeface="Century Gothic"/>
              </a:rPr>
              <a:t>years.</a:t>
            </a:r>
            <a:endParaRPr sz="1125">
              <a:latin typeface="Century Gothic"/>
              <a:cs typeface="Century Gothic"/>
            </a:endParaRPr>
          </a:p>
        </p:txBody>
      </p:sp>
      <p:pic>
        <p:nvPicPr>
          <p:cNvPr id="10" name="object 10"/>
          <p:cNvPicPr/>
          <p:nvPr/>
        </p:nvPicPr>
        <p:blipFill>
          <a:blip r:embed="rId3" cstate="print"/>
          <a:stretch>
            <a:fillRect/>
          </a:stretch>
        </p:blipFill>
        <p:spPr>
          <a:xfrm>
            <a:off x="3978784" y="3164966"/>
            <a:ext cx="964691" cy="961263"/>
          </a:xfrm>
          <a:prstGeom prst="rect">
            <a:avLst/>
          </a:prstGeom>
        </p:spPr>
      </p:pic>
      <p:grpSp>
        <p:nvGrpSpPr>
          <p:cNvPr id="11" name="object 11"/>
          <p:cNvGrpSpPr/>
          <p:nvPr/>
        </p:nvGrpSpPr>
        <p:grpSpPr>
          <a:xfrm>
            <a:off x="384047" y="4034790"/>
            <a:ext cx="300990" cy="301943"/>
            <a:chOff x="512063" y="5379720"/>
            <a:chExt cx="401320" cy="402590"/>
          </a:xfrm>
        </p:grpSpPr>
        <p:sp>
          <p:nvSpPr>
            <p:cNvPr id="12" name="object 12"/>
            <p:cNvSpPr/>
            <p:nvPr/>
          </p:nvSpPr>
          <p:spPr>
            <a:xfrm>
              <a:off x="512063" y="5379720"/>
              <a:ext cx="401320" cy="402590"/>
            </a:xfrm>
            <a:custGeom>
              <a:avLst/>
              <a:gdLst/>
              <a:ahLst/>
              <a:cxnLst/>
              <a:rect l="l" t="t" r="r" b="b"/>
              <a:pathLst>
                <a:path w="401319" h="402589">
                  <a:moveTo>
                    <a:pt x="200406" y="0"/>
                  </a:moveTo>
                  <a:lnTo>
                    <a:pt x="154454" y="5311"/>
                  </a:lnTo>
                  <a:lnTo>
                    <a:pt x="112272" y="20442"/>
                  </a:lnTo>
                  <a:lnTo>
                    <a:pt x="75062" y="44187"/>
                  </a:lnTo>
                  <a:lnTo>
                    <a:pt x="44027" y="75338"/>
                  </a:lnTo>
                  <a:lnTo>
                    <a:pt x="20369" y="112689"/>
                  </a:lnTo>
                  <a:lnTo>
                    <a:pt x="5292" y="155034"/>
                  </a:lnTo>
                  <a:lnTo>
                    <a:pt x="0" y="201167"/>
                  </a:lnTo>
                  <a:lnTo>
                    <a:pt x="5292" y="247293"/>
                  </a:lnTo>
                  <a:lnTo>
                    <a:pt x="20369" y="289635"/>
                  </a:lnTo>
                  <a:lnTo>
                    <a:pt x="44027" y="326987"/>
                  </a:lnTo>
                  <a:lnTo>
                    <a:pt x="75062" y="358140"/>
                  </a:lnTo>
                  <a:lnTo>
                    <a:pt x="112272" y="381888"/>
                  </a:lnTo>
                  <a:lnTo>
                    <a:pt x="154454" y="397022"/>
                  </a:lnTo>
                  <a:lnTo>
                    <a:pt x="200406" y="402335"/>
                  </a:lnTo>
                  <a:lnTo>
                    <a:pt x="246357" y="397022"/>
                  </a:lnTo>
                  <a:lnTo>
                    <a:pt x="288539" y="381888"/>
                  </a:lnTo>
                  <a:lnTo>
                    <a:pt x="325749" y="358140"/>
                  </a:lnTo>
                  <a:lnTo>
                    <a:pt x="356784" y="326987"/>
                  </a:lnTo>
                  <a:lnTo>
                    <a:pt x="380442" y="289635"/>
                  </a:lnTo>
                  <a:lnTo>
                    <a:pt x="395519" y="247293"/>
                  </a:lnTo>
                  <a:lnTo>
                    <a:pt x="400811" y="201167"/>
                  </a:lnTo>
                  <a:lnTo>
                    <a:pt x="395519" y="155034"/>
                  </a:lnTo>
                  <a:lnTo>
                    <a:pt x="380442" y="112689"/>
                  </a:lnTo>
                  <a:lnTo>
                    <a:pt x="356784" y="75338"/>
                  </a:lnTo>
                  <a:lnTo>
                    <a:pt x="325749" y="44187"/>
                  </a:lnTo>
                  <a:lnTo>
                    <a:pt x="288539" y="20442"/>
                  </a:lnTo>
                  <a:lnTo>
                    <a:pt x="246357" y="5311"/>
                  </a:lnTo>
                  <a:lnTo>
                    <a:pt x="200406" y="0"/>
                  </a:lnTo>
                  <a:close/>
                </a:path>
              </a:pathLst>
            </a:custGeom>
            <a:solidFill>
              <a:srgbClr val="B3D3EC"/>
            </a:solidFill>
          </p:spPr>
          <p:txBody>
            <a:bodyPr wrap="square" lIns="0" tIns="0" rIns="0" bIns="0" rtlCol="0"/>
            <a:lstStyle/>
            <a:p>
              <a:endParaRPr sz="1050"/>
            </a:p>
          </p:txBody>
        </p:sp>
        <p:pic>
          <p:nvPicPr>
            <p:cNvPr id="13" name="object 13"/>
            <p:cNvPicPr/>
            <p:nvPr/>
          </p:nvPicPr>
          <p:blipFill>
            <a:blip r:embed="rId4" cstate="print"/>
            <a:stretch>
              <a:fillRect/>
            </a:stretch>
          </p:blipFill>
          <p:spPr>
            <a:xfrm>
              <a:off x="597203" y="5469432"/>
              <a:ext cx="233580" cy="215292"/>
            </a:xfrm>
            <a:prstGeom prst="rect">
              <a:avLst/>
            </a:prstGeom>
          </p:spPr>
        </p:pic>
      </p:grpSp>
      <p:grpSp>
        <p:nvGrpSpPr>
          <p:cNvPr id="14" name="object 14"/>
          <p:cNvGrpSpPr/>
          <p:nvPr/>
        </p:nvGrpSpPr>
        <p:grpSpPr>
          <a:xfrm>
            <a:off x="385190" y="3643883"/>
            <a:ext cx="300990" cy="301943"/>
            <a:chOff x="513587" y="4858511"/>
            <a:chExt cx="401320" cy="402590"/>
          </a:xfrm>
        </p:grpSpPr>
        <p:sp>
          <p:nvSpPr>
            <p:cNvPr id="15" name="object 15"/>
            <p:cNvSpPr/>
            <p:nvPr/>
          </p:nvSpPr>
          <p:spPr>
            <a:xfrm>
              <a:off x="513587" y="4858511"/>
              <a:ext cx="401320" cy="402590"/>
            </a:xfrm>
            <a:custGeom>
              <a:avLst/>
              <a:gdLst/>
              <a:ahLst/>
              <a:cxnLst/>
              <a:rect l="l" t="t" r="r" b="b"/>
              <a:pathLst>
                <a:path w="401319" h="402589">
                  <a:moveTo>
                    <a:pt x="200406" y="0"/>
                  </a:moveTo>
                  <a:lnTo>
                    <a:pt x="154454" y="5311"/>
                  </a:lnTo>
                  <a:lnTo>
                    <a:pt x="112272" y="20442"/>
                  </a:lnTo>
                  <a:lnTo>
                    <a:pt x="75062" y="44187"/>
                  </a:lnTo>
                  <a:lnTo>
                    <a:pt x="44027" y="75338"/>
                  </a:lnTo>
                  <a:lnTo>
                    <a:pt x="20369" y="112689"/>
                  </a:lnTo>
                  <a:lnTo>
                    <a:pt x="5292" y="155034"/>
                  </a:lnTo>
                  <a:lnTo>
                    <a:pt x="0" y="201168"/>
                  </a:lnTo>
                  <a:lnTo>
                    <a:pt x="5292" y="247301"/>
                  </a:lnTo>
                  <a:lnTo>
                    <a:pt x="20369" y="289646"/>
                  </a:lnTo>
                  <a:lnTo>
                    <a:pt x="44027" y="326997"/>
                  </a:lnTo>
                  <a:lnTo>
                    <a:pt x="75062" y="358148"/>
                  </a:lnTo>
                  <a:lnTo>
                    <a:pt x="112272" y="381893"/>
                  </a:lnTo>
                  <a:lnTo>
                    <a:pt x="154454" y="397024"/>
                  </a:lnTo>
                  <a:lnTo>
                    <a:pt x="200406" y="402335"/>
                  </a:lnTo>
                  <a:lnTo>
                    <a:pt x="246357" y="397024"/>
                  </a:lnTo>
                  <a:lnTo>
                    <a:pt x="288539" y="381893"/>
                  </a:lnTo>
                  <a:lnTo>
                    <a:pt x="325749" y="358148"/>
                  </a:lnTo>
                  <a:lnTo>
                    <a:pt x="356784" y="326997"/>
                  </a:lnTo>
                  <a:lnTo>
                    <a:pt x="380442" y="289646"/>
                  </a:lnTo>
                  <a:lnTo>
                    <a:pt x="395519" y="247301"/>
                  </a:lnTo>
                  <a:lnTo>
                    <a:pt x="400812" y="201168"/>
                  </a:lnTo>
                  <a:lnTo>
                    <a:pt x="395519" y="155034"/>
                  </a:lnTo>
                  <a:lnTo>
                    <a:pt x="380442" y="112689"/>
                  </a:lnTo>
                  <a:lnTo>
                    <a:pt x="356784" y="75338"/>
                  </a:lnTo>
                  <a:lnTo>
                    <a:pt x="325749" y="44187"/>
                  </a:lnTo>
                  <a:lnTo>
                    <a:pt x="288539" y="20442"/>
                  </a:lnTo>
                  <a:lnTo>
                    <a:pt x="246357" y="5311"/>
                  </a:lnTo>
                  <a:lnTo>
                    <a:pt x="200406" y="0"/>
                  </a:lnTo>
                  <a:close/>
                </a:path>
              </a:pathLst>
            </a:custGeom>
            <a:solidFill>
              <a:srgbClr val="A0AADF"/>
            </a:solidFill>
          </p:spPr>
          <p:txBody>
            <a:bodyPr wrap="square" lIns="0" tIns="0" rIns="0" bIns="0" rtlCol="0"/>
            <a:lstStyle/>
            <a:p>
              <a:endParaRPr sz="1050"/>
            </a:p>
          </p:txBody>
        </p:sp>
        <p:pic>
          <p:nvPicPr>
            <p:cNvPr id="16" name="object 16"/>
            <p:cNvPicPr/>
            <p:nvPr/>
          </p:nvPicPr>
          <p:blipFill>
            <a:blip r:embed="rId5" cstate="print"/>
            <a:stretch>
              <a:fillRect/>
            </a:stretch>
          </p:blipFill>
          <p:spPr>
            <a:xfrm>
              <a:off x="595679" y="4935904"/>
              <a:ext cx="235104" cy="233707"/>
            </a:xfrm>
            <a:prstGeom prst="rect">
              <a:avLst/>
            </a:prstGeom>
          </p:spPr>
        </p:pic>
      </p:grpSp>
      <p:sp>
        <p:nvSpPr>
          <p:cNvPr id="17" name="object 17"/>
          <p:cNvSpPr txBox="1"/>
          <p:nvPr/>
        </p:nvSpPr>
        <p:spPr>
          <a:xfrm>
            <a:off x="375666" y="3308604"/>
            <a:ext cx="2417921" cy="604653"/>
          </a:xfrm>
          <a:prstGeom prst="rect">
            <a:avLst/>
          </a:prstGeom>
        </p:spPr>
        <p:txBody>
          <a:bodyPr vert="horz" wrap="square" lIns="0" tIns="9525" rIns="0" bIns="0" rtlCol="0">
            <a:spAutoFit/>
          </a:bodyPr>
          <a:lstStyle/>
          <a:p>
            <a:pPr marL="9525">
              <a:spcBef>
                <a:spcPts val="75"/>
              </a:spcBef>
            </a:pPr>
            <a:r>
              <a:rPr sz="1500" dirty="0">
                <a:solidFill>
                  <a:srgbClr val="34438F"/>
                </a:solidFill>
                <a:latin typeface="Century Gothic"/>
                <a:cs typeface="Century Gothic"/>
              </a:rPr>
              <a:t>Alessandra</a:t>
            </a:r>
            <a:r>
              <a:rPr sz="1500" spc="-64" dirty="0">
                <a:solidFill>
                  <a:srgbClr val="34438F"/>
                </a:solidFill>
                <a:latin typeface="Century Gothic"/>
                <a:cs typeface="Century Gothic"/>
              </a:rPr>
              <a:t> </a:t>
            </a:r>
            <a:r>
              <a:rPr sz="1500" dirty="0">
                <a:solidFill>
                  <a:srgbClr val="34438F"/>
                </a:solidFill>
                <a:latin typeface="Century Gothic"/>
                <a:cs typeface="Century Gothic"/>
              </a:rPr>
              <a:t>La</a:t>
            </a:r>
            <a:r>
              <a:rPr sz="1500" spc="-23" dirty="0">
                <a:solidFill>
                  <a:srgbClr val="34438F"/>
                </a:solidFill>
                <a:latin typeface="Century Gothic"/>
                <a:cs typeface="Century Gothic"/>
              </a:rPr>
              <a:t> </a:t>
            </a:r>
            <a:r>
              <a:rPr sz="1500" dirty="0">
                <a:solidFill>
                  <a:srgbClr val="34438F"/>
                </a:solidFill>
                <a:latin typeface="Century Gothic"/>
                <a:cs typeface="Century Gothic"/>
              </a:rPr>
              <a:t>Via</a:t>
            </a:r>
            <a:r>
              <a:rPr sz="1500" spc="-8" dirty="0">
                <a:solidFill>
                  <a:srgbClr val="34438F"/>
                </a:solidFill>
                <a:latin typeface="Century Gothic"/>
                <a:cs typeface="Century Gothic"/>
              </a:rPr>
              <a:t> </a:t>
            </a:r>
            <a:r>
              <a:rPr sz="1500" spc="-15" dirty="0">
                <a:solidFill>
                  <a:srgbClr val="34438F"/>
                </a:solidFill>
                <a:latin typeface="Century Gothic"/>
                <a:cs typeface="Century Gothic"/>
              </a:rPr>
              <a:t>(CEO)</a:t>
            </a:r>
            <a:endParaRPr sz="1500">
              <a:latin typeface="Century Gothic"/>
              <a:cs typeface="Century Gothic"/>
            </a:endParaRPr>
          </a:p>
          <a:p>
            <a:pPr marL="414338">
              <a:spcBef>
                <a:spcPts val="1369"/>
              </a:spcBef>
            </a:pPr>
            <a:r>
              <a:rPr sz="1200" spc="-8" dirty="0">
                <a:solidFill>
                  <a:srgbClr val="34438F"/>
                </a:solidFill>
                <a:latin typeface="Century Gothic"/>
                <a:cs typeface="Century Gothic"/>
                <a:hlinkClick r:id="rId6"/>
              </a:rPr>
              <a:t>team@livemoreoffline.com</a:t>
            </a:r>
            <a:endParaRPr sz="1200">
              <a:latin typeface="Century Gothic"/>
              <a:cs typeface="Century Gothic"/>
            </a:endParaRPr>
          </a:p>
        </p:txBody>
      </p:sp>
      <p:sp>
        <p:nvSpPr>
          <p:cNvPr id="18" name="object 18"/>
          <p:cNvSpPr txBox="1"/>
          <p:nvPr/>
        </p:nvSpPr>
        <p:spPr>
          <a:xfrm>
            <a:off x="780745" y="4054526"/>
            <a:ext cx="1899761" cy="193803"/>
          </a:xfrm>
          <a:prstGeom prst="rect">
            <a:avLst/>
          </a:prstGeom>
        </p:spPr>
        <p:txBody>
          <a:bodyPr vert="horz" wrap="square" lIns="0" tIns="9049" rIns="0" bIns="0" rtlCol="0">
            <a:spAutoFit/>
          </a:bodyPr>
          <a:lstStyle/>
          <a:p>
            <a:pPr marL="9525">
              <a:spcBef>
                <a:spcPts val="71"/>
              </a:spcBef>
            </a:pPr>
            <a:r>
              <a:rPr sz="1200" u="sng" spc="-8" dirty="0">
                <a:solidFill>
                  <a:srgbClr val="4192D1"/>
                </a:solidFill>
                <a:uFill>
                  <a:solidFill>
                    <a:srgbClr val="4192D1"/>
                  </a:solidFill>
                </a:uFill>
                <a:latin typeface="Century Gothic"/>
                <a:cs typeface="Century Gothic"/>
                <a:hlinkClick r:id="rId7"/>
              </a:rPr>
              <a:t>www.livemoreoffline.com</a:t>
            </a:r>
            <a:endParaRPr sz="1200">
              <a:latin typeface="Century Gothic"/>
              <a:cs typeface="Century Gothic"/>
            </a:endParaRPr>
          </a:p>
        </p:txBody>
      </p:sp>
      <p:sp>
        <p:nvSpPr>
          <p:cNvPr id="19" name="object 19"/>
          <p:cNvSpPr txBox="1"/>
          <p:nvPr/>
        </p:nvSpPr>
        <p:spPr>
          <a:xfrm>
            <a:off x="5107685" y="3277918"/>
            <a:ext cx="1884045" cy="528189"/>
          </a:xfrm>
          <a:prstGeom prst="rect">
            <a:avLst/>
          </a:prstGeom>
        </p:spPr>
        <p:txBody>
          <a:bodyPr vert="horz" wrap="square" lIns="0" tIns="70961" rIns="0" bIns="0" rtlCol="0">
            <a:spAutoFit/>
          </a:bodyPr>
          <a:lstStyle/>
          <a:p>
            <a:pPr marL="9525">
              <a:spcBef>
                <a:spcPts val="559"/>
              </a:spcBef>
            </a:pPr>
            <a:r>
              <a:rPr sz="900" b="1" dirty="0">
                <a:solidFill>
                  <a:srgbClr val="34438F"/>
                </a:solidFill>
                <a:latin typeface="Century Gothic"/>
                <a:cs typeface="Century Gothic"/>
              </a:rPr>
              <a:t>Bruce</a:t>
            </a:r>
            <a:r>
              <a:rPr sz="900" b="1" spc="-15" dirty="0">
                <a:solidFill>
                  <a:srgbClr val="34438F"/>
                </a:solidFill>
                <a:latin typeface="Century Gothic"/>
                <a:cs typeface="Century Gothic"/>
              </a:rPr>
              <a:t> </a:t>
            </a:r>
            <a:r>
              <a:rPr sz="900" b="1" spc="-8" dirty="0">
                <a:solidFill>
                  <a:srgbClr val="34438F"/>
                </a:solidFill>
                <a:latin typeface="Century Gothic"/>
                <a:cs typeface="Century Gothic"/>
              </a:rPr>
              <a:t>Daisley,</a:t>
            </a:r>
            <a:endParaRPr sz="900">
              <a:latin typeface="Century Gothic"/>
              <a:cs typeface="Century Gothic"/>
            </a:endParaRPr>
          </a:p>
          <a:p>
            <a:pPr marL="9525">
              <a:spcBef>
                <a:spcPts val="454"/>
              </a:spcBef>
            </a:pPr>
            <a:r>
              <a:rPr sz="825" dirty="0">
                <a:solidFill>
                  <a:srgbClr val="34438F"/>
                </a:solidFill>
                <a:latin typeface="Century Gothic"/>
                <a:cs typeface="Century Gothic"/>
              </a:rPr>
              <a:t>Author</a:t>
            </a:r>
            <a:r>
              <a:rPr sz="825" spc="-19" dirty="0">
                <a:solidFill>
                  <a:srgbClr val="34438F"/>
                </a:solidFill>
                <a:latin typeface="Century Gothic"/>
                <a:cs typeface="Century Gothic"/>
              </a:rPr>
              <a:t> </a:t>
            </a:r>
            <a:r>
              <a:rPr sz="825" dirty="0">
                <a:solidFill>
                  <a:srgbClr val="34438F"/>
                </a:solidFill>
                <a:latin typeface="Century Gothic"/>
                <a:cs typeface="Century Gothic"/>
              </a:rPr>
              <a:t>of</a:t>
            </a:r>
            <a:r>
              <a:rPr sz="825" spc="-11" dirty="0">
                <a:solidFill>
                  <a:srgbClr val="34438F"/>
                </a:solidFill>
                <a:latin typeface="Century Gothic"/>
                <a:cs typeface="Century Gothic"/>
              </a:rPr>
              <a:t> </a:t>
            </a:r>
            <a:r>
              <a:rPr sz="825" dirty="0">
                <a:solidFill>
                  <a:srgbClr val="34438F"/>
                </a:solidFill>
                <a:latin typeface="Century Gothic"/>
                <a:cs typeface="Century Gothic"/>
              </a:rPr>
              <a:t>Eat,</a:t>
            </a:r>
            <a:r>
              <a:rPr sz="825" spc="-34" dirty="0">
                <a:solidFill>
                  <a:srgbClr val="34438F"/>
                </a:solidFill>
                <a:latin typeface="Century Gothic"/>
                <a:cs typeface="Century Gothic"/>
              </a:rPr>
              <a:t> </a:t>
            </a:r>
            <a:r>
              <a:rPr sz="825" dirty="0">
                <a:solidFill>
                  <a:srgbClr val="34438F"/>
                </a:solidFill>
                <a:latin typeface="Century Gothic"/>
                <a:cs typeface="Century Gothic"/>
              </a:rPr>
              <a:t>sleep</a:t>
            </a:r>
            <a:r>
              <a:rPr sz="825" spc="-45" dirty="0">
                <a:solidFill>
                  <a:srgbClr val="34438F"/>
                </a:solidFill>
                <a:latin typeface="Century Gothic"/>
                <a:cs typeface="Century Gothic"/>
              </a:rPr>
              <a:t> </a:t>
            </a:r>
            <a:r>
              <a:rPr sz="825" dirty="0">
                <a:solidFill>
                  <a:srgbClr val="34438F"/>
                </a:solidFill>
                <a:latin typeface="Century Gothic"/>
                <a:cs typeface="Century Gothic"/>
              </a:rPr>
              <a:t>work</a:t>
            </a:r>
            <a:r>
              <a:rPr sz="825" spc="-23" dirty="0">
                <a:solidFill>
                  <a:srgbClr val="34438F"/>
                </a:solidFill>
                <a:latin typeface="Century Gothic"/>
                <a:cs typeface="Century Gothic"/>
              </a:rPr>
              <a:t> </a:t>
            </a:r>
            <a:r>
              <a:rPr sz="825" dirty="0">
                <a:solidFill>
                  <a:srgbClr val="34438F"/>
                </a:solidFill>
                <a:latin typeface="Century Gothic"/>
                <a:cs typeface="Century Gothic"/>
              </a:rPr>
              <a:t>repeat</a:t>
            </a:r>
            <a:r>
              <a:rPr sz="825" spc="-45" dirty="0">
                <a:solidFill>
                  <a:srgbClr val="34438F"/>
                </a:solidFill>
                <a:latin typeface="Century Gothic"/>
                <a:cs typeface="Century Gothic"/>
              </a:rPr>
              <a:t> </a:t>
            </a:r>
            <a:r>
              <a:rPr sz="825" spc="-19" dirty="0">
                <a:solidFill>
                  <a:srgbClr val="34438F"/>
                </a:solidFill>
                <a:latin typeface="Century Gothic"/>
                <a:cs typeface="Century Gothic"/>
              </a:rPr>
              <a:t>and</a:t>
            </a:r>
            <a:endParaRPr sz="825">
              <a:latin typeface="Century Gothic"/>
              <a:cs typeface="Century Gothic"/>
            </a:endParaRPr>
          </a:p>
          <a:p>
            <a:pPr marL="9525">
              <a:spcBef>
                <a:spcPts val="4"/>
              </a:spcBef>
            </a:pPr>
            <a:r>
              <a:rPr sz="825" dirty="0">
                <a:solidFill>
                  <a:srgbClr val="34438F"/>
                </a:solidFill>
                <a:latin typeface="Century Gothic"/>
                <a:cs typeface="Century Gothic"/>
              </a:rPr>
              <a:t>forthcoming</a:t>
            </a:r>
            <a:r>
              <a:rPr sz="825" spc="-19" dirty="0">
                <a:solidFill>
                  <a:srgbClr val="34438F"/>
                </a:solidFill>
                <a:latin typeface="Century Gothic"/>
                <a:cs typeface="Century Gothic"/>
              </a:rPr>
              <a:t> </a:t>
            </a:r>
            <a:r>
              <a:rPr sz="825" dirty="0">
                <a:solidFill>
                  <a:srgbClr val="34438F"/>
                </a:solidFill>
                <a:latin typeface="Century Gothic"/>
                <a:cs typeface="Century Gothic"/>
              </a:rPr>
              <a:t>book</a:t>
            </a:r>
            <a:r>
              <a:rPr sz="825" spc="-8" dirty="0">
                <a:solidFill>
                  <a:srgbClr val="34438F"/>
                </a:solidFill>
                <a:latin typeface="Century Gothic"/>
                <a:cs typeface="Century Gothic"/>
              </a:rPr>
              <a:t> Fortitude</a:t>
            </a:r>
            <a:endParaRPr sz="825">
              <a:latin typeface="Century Gothic"/>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D0DA18-551B-D870-236A-7A6DE7ED4C7C}"/>
              </a:ext>
            </a:extLst>
          </p:cNvPr>
          <p:cNvSpPr txBox="1"/>
          <p:nvPr/>
        </p:nvSpPr>
        <p:spPr>
          <a:xfrm>
            <a:off x="873726" y="1474539"/>
            <a:ext cx="7116849" cy="1692771"/>
          </a:xfrm>
          <a:prstGeom prst="rect">
            <a:avLst/>
          </a:prstGeom>
          <a:noFill/>
        </p:spPr>
        <p:txBody>
          <a:bodyPr wrap="square" rtlCol="0">
            <a:spAutoFit/>
          </a:bodyPr>
          <a:lstStyle/>
          <a:p>
            <a:pPr algn="ctr"/>
            <a:r>
              <a:rPr lang="en-GB" sz="3200" b="1" dirty="0">
                <a:solidFill>
                  <a:srgbClr val="FF6600"/>
                </a:solidFill>
                <a:latin typeface="Red Hat Display" panose="020B0604020202020204" charset="0"/>
              </a:rPr>
              <a:t>Recruitment</a:t>
            </a:r>
          </a:p>
          <a:p>
            <a:pPr algn="ctr"/>
            <a:endParaRPr lang="en-GB" sz="3200" b="1" dirty="0">
              <a:solidFill>
                <a:srgbClr val="FF6600"/>
              </a:solidFill>
              <a:latin typeface="Red Hat Display" panose="020B0604020202020204" charset="0"/>
            </a:endParaRPr>
          </a:p>
          <a:p>
            <a:pPr algn="ctr"/>
            <a:r>
              <a:rPr lang="en-GB" sz="2000" dirty="0">
                <a:solidFill>
                  <a:schemeClr val="bg1"/>
                </a:solidFill>
                <a:latin typeface="Red Hat Display" panose="020B0604020202020204" charset="0"/>
              </a:rPr>
              <a:t>Kate Thomas , </a:t>
            </a:r>
            <a:r>
              <a:rPr lang="en-GB" sz="2000" i="1" dirty="0">
                <a:solidFill>
                  <a:schemeClr val="bg1"/>
                </a:solidFill>
                <a:latin typeface="Red Hat Display" panose="020B0604020202020204" charset="0"/>
              </a:rPr>
              <a:t>Business  Development Manager</a:t>
            </a:r>
          </a:p>
          <a:p>
            <a:pPr algn="ctr"/>
            <a:r>
              <a:rPr lang="en-GB" sz="2000" b="1" dirty="0">
                <a:solidFill>
                  <a:schemeClr val="bg1"/>
                </a:solidFill>
                <a:latin typeface="Red Hat Display" panose="020B0604020202020204" charset="0"/>
              </a:rPr>
              <a:t>Osborne Thomas</a:t>
            </a:r>
          </a:p>
        </p:txBody>
      </p:sp>
    </p:spTree>
    <p:extLst>
      <p:ext uri="{BB962C8B-B14F-4D97-AF65-F5344CB8AC3E}">
        <p14:creationId xmlns:p14="http://schemas.microsoft.com/office/powerpoint/2010/main" val="13895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F65847-E390-C749-87C3-B0F4ADF471B2}"/>
              </a:ext>
            </a:extLst>
          </p:cNvPr>
          <p:cNvSpPr>
            <a:spLocks noGrp="1"/>
          </p:cNvSpPr>
          <p:nvPr>
            <p:ph type="subTitle" idx="1"/>
          </p:nvPr>
        </p:nvSpPr>
        <p:spPr>
          <a:xfrm>
            <a:off x="1029575" y="1909414"/>
            <a:ext cx="3472970" cy="2582104"/>
          </a:xfrm>
        </p:spPr>
        <p:txBody>
          <a:bodyPr>
            <a:normAutofit fontScale="92500"/>
          </a:bodyPr>
          <a:lstStyle/>
          <a:p>
            <a:pPr>
              <a:lnSpc>
                <a:spcPts val="2700"/>
              </a:lnSpc>
              <a:spcBef>
                <a:spcPts val="0"/>
              </a:spcBef>
            </a:pPr>
            <a:r>
              <a:rPr lang="en-GB" sz="2400" b="1" dirty="0">
                <a:solidFill>
                  <a:srgbClr val="BED000"/>
                </a:solidFill>
                <a:effectLst>
                  <a:outerShdw blurRad="38100" dist="38100" dir="2700000" algn="tl">
                    <a:srgbClr val="000000">
                      <a:alpha val="43137"/>
                    </a:srgbClr>
                  </a:outerShdw>
                </a:effectLst>
                <a:latin typeface="+mj-lt"/>
              </a:rPr>
              <a:t>The importance of tight and ‘high touch’ </a:t>
            </a:r>
            <a:r>
              <a:rPr lang="en-GB" sz="2400" b="1">
                <a:solidFill>
                  <a:srgbClr val="BED000"/>
                </a:solidFill>
                <a:effectLst>
                  <a:outerShdw blurRad="38100" dist="38100" dir="2700000" algn="tl">
                    <a:srgbClr val="000000">
                      <a:alpha val="43137"/>
                    </a:srgbClr>
                  </a:outerShdw>
                </a:effectLst>
                <a:latin typeface="+mj-lt"/>
              </a:rPr>
              <a:t>recruitment processes.</a:t>
            </a:r>
            <a:endParaRPr lang="en-GB" sz="2400" b="1" dirty="0">
              <a:solidFill>
                <a:srgbClr val="BED000"/>
              </a:solidFill>
              <a:effectLst>
                <a:outerShdw blurRad="38100" dist="38100" dir="2700000" algn="tl">
                  <a:srgbClr val="000000">
                    <a:alpha val="43137"/>
                  </a:srgbClr>
                </a:outerShdw>
              </a:effectLst>
              <a:latin typeface="+mj-lt"/>
            </a:endParaRPr>
          </a:p>
          <a:p>
            <a:pPr>
              <a:lnSpc>
                <a:spcPts val="2700"/>
              </a:lnSpc>
              <a:spcBef>
                <a:spcPts val="0"/>
              </a:spcBef>
            </a:pPr>
            <a:endParaRPr lang="en-GB" sz="2880" spc="60" dirty="0">
              <a:solidFill>
                <a:srgbClr val="BED000"/>
              </a:solidFill>
              <a:latin typeface="+mj-lt"/>
            </a:endParaRPr>
          </a:p>
          <a:p>
            <a:pPr>
              <a:lnSpc>
                <a:spcPts val="1500"/>
              </a:lnSpc>
              <a:spcBef>
                <a:spcPts val="1080"/>
              </a:spcBef>
            </a:pPr>
            <a:r>
              <a:rPr lang="en-GB" sz="1440" spc="60" dirty="0">
                <a:solidFill>
                  <a:schemeClr val="bg1"/>
                </a:solidFill>
                <a:effectLst>
                  <a:outerShdw blurRad="38100" dist="38100" dir="2700000" algn="tl">
                    <a:srgbClr val="000000">
                      <a:alpha val="43137"/>
                    </a:srgbClr>
                  </a:outerShdw>
                </a:effectLst>
                <a:latin typeface="+mj-lt"/>
              </a:rPr>
              <a:t>Zelakah Murphy – 07938 601778</a:t>
            </a:r>
          </a:p>
          <a:p>
            <a:pPr>
              <a:lnSpc>
                <a:spcPts val="1500"/>
              </a:lnSpc>
              <a:spcBef>
                <a:spcPts val="1080"/>
              </a:spcBef>
            </a:pPr>
            <a:r>
              <a:rPr lang="en-GB" sz="1440" spc="60" dirty="0">
                <a:solidFill>
                  <a:schemeClr val="bg1"/>
                </a:solidFill>
                <a:effectLst>
                  <a:outerShdw blurRad="38100" dist="38100" dir="2700000" algn="tl">
                    <a:srgbClr val="000000">
                      <a:alpha val="43137"/>
                    </a:srgbClr>
                  </a:outerShdw>
                </a:effectLst>
                <a:latin typeface="+mj-lt"/>
              </a:rPr>
              <a:t>Kate Wilson – 07768 885564</a:t>
            </a:r>
          </a:p>
          <a:p>
            <a:pPr>
              <a:lnSpc>
                <a:spcPts val="1500"/>
              </a:lnSpc>
              <a:spcBef>
                <a:spcPts val="1080"/>
              </a:spcBef>
            </a:pPr>
            <a:r>
              <a:rPr lang="en-GB" sz="1200" b="1" spc="60" dirty="0">
                <a:solidFill>
                  <a:srgbClr val="BED000"/>
                </a:solidFill>
                <a:effectLst>
                  <a:outerShdw blurRad="38100" dist="38100" dir="2700000" algn="tl">
                    <a:srgbClr val="000000">
                      <a:alpha val="43137"/>
                    </a:srgbClr>
                  </a:outerShdw>
                </a:effectLst>
                <a:latin typeface="+mj-lt"/>
                <a:hlinkClick r:id="rId3">
                  <a:extLst>
                    <a:ext uri="{A12FA001-AC4F-418D-AE19-62706E023703}">
                      <ahyp:hlinkClr xmlns:ahyp="http://schemas.microsoft.com/office/drawing/2018/hyperlinkcolor" val="tx"/>
                    </a:ext>
                  </a:extLst>
                </a:hlinkClick>
              </a:rPr>
              <a:t>www.osbornethomas.org</a:t>
            </a:r>
            <a:endParaRPr lang="en-GB" sz="1200" b="1" spc="60" dirty="0">
              <a:solidFill>
                <a:srgbClr val="BED000"/>
              </a:solidFill>
              <a:effectLst>
                <a:outerShdw blurRad="38100" dist="38100" dir="2700000" algn="tl">
                  <a:srgbClr val="000000">
                    <a:alpha val="43137"/>
                  </a:srgbClr>
                </a:outerShdw>
              </a:effectLst>
              <a:latin typeface="+mj-lt"/>
            </a:endParaRPr>
          </a:p>
          <a:p>
            <a:pPr>
              <a:lnSpc>
                <a:spcPts val="1500"/>
              </a:lnSpc>
              <a:spcBef>
                <a:spcPts val="1080"/>
              </a:spcBef>
            </a:pPr>
            <a:endParaRPr lang="en-GB" sz="1200" spc="60" dirty="0">
              <a:solidFill>
                <a:schemeClr val="bg1"/>
              </a:solidFill>
              <a:effectLst>
                <a:outerShdw blurRad="38100" dist="38100" dir="2700000" algn="tl">
                  <a:srgbClr val="000000">
                    <a:alpha val="43137"/>
                  </a:srgbClr>
                </a:outerShdw>
              </a:effectLst>
              <a:latin typeface="+mj-lt"/>
            </a:endParaRPr>
          </a:p>
          <a:p>
            <a:pPr>
              <a:lnSpc>
                <a:spcPts val="1500"/>
              </a:lnSpc>
              <a:spcBef>
                <a:spcPts val="1080"/>
              </a:spcBef>
            </a:pPr>
            <a:endParaRPr lang="en-GB" sz="1200" spc="60" dirty="0">
              <a:solidFill>
                <a:schemeClr val="bg1"/>
              </a:solidFill>
              <a:latin typeface="+mj-lt"/>
            </a:endParaRPr>
          </a:p>
          <a:p>
            <a:pPr>
              <a:lnSpc>
                <a:spcPts val="1500"/>
              </a:lnSpc>
              <a:spcBef>
                <a:spcPts val="1080"/>
              </a:spcBef>
            </a:pPr>
            <a:endParaRPr lang="en-GB" sz="1440" spc="60" dirty="0">
              <a:solidFill>
                <a:schemeClr val="bg1"/>
              </a:solidFill>
              <a:latin typeface="+mj-lt"/>
            </a:endParaRPr>
          </a:p>
        </p:txBody>
      </p:sp>
      <p:sp>
        <p:nvSpPr>
          <p:cNvPr id="4" name="TextBox 3">
            <a:extLst>
              <a:ext uri="{FF2B5EF4-FFF2-40B4-BE49-F238E27FC236}">
                <a16:creationId xmlns:a16="http://schemas.microsoft.com/office/drawing/2014/main" id="{89C37742-C037-730D-6F5F-4D6E07319EB2}"/>
              </a:ext>
            </a:extLst>
          </p:cNvPr>
          <p:cNvSpPr txBox="1"/>
          <p:nvPr/>
        </p:nvSpPr>
        <p:spPr>
          <a:xfrm>
            <a:off x="5725464" y="766201"/>
            <a:ext cx="2585684" cy="350865"/>
          </a:xfrm>
          <a:prstGeom prst="rect">
            <a:avLst/>
          </a:prstGeom>
          <a:noFill/>
        </p:spPr>
        <p:txBody>
          <a:bodyPr wrap="square" rtlCol="0">
            <a:spAutoFit/>
          </a:bodyPr>
          <a:lstStyle/>
          <a:p>
            <a:pPr algn="r" defTabSz="274366">
              <a:buClrTx/>
            </a:pPr>
            <a:r>
              <a:rPr lang="en-US" sz="1680" kern="1200" dirty="0" err="1">
                <a:solidFill>
                  <a:prstClr val="white"/>
                </a:solidFill>
                <a:latin typeface="Trebuchet MS" panose="020B0603020202020204"/>
                <a:ea typeface="+mn-ea"/>
                <a:cs typeface="+mn-cs"/>
              </a:rPr>
              <a:t>www.osbornethomas.org</a:t>
            </a:r>
            <a:endParaRPr lang="en-US" sz="1680" kern="1200" dirty="0">
              <a:solidFill>
                <a:prstClr val="white"/>
              </a:solidFill>
              <a:latin typeface="Trebuchet MS" panose="020B0603020202020204"/>
              <a:ea typeface="+mn-ea"/>
              <a:cs typeface="+mn-cs"/>
            </a:endParaRPr>
          </a:p>
        </p:txBody>
      </p:sp>
    </p:spTree>
    <p:extLst>
      <p:ext uri="{BB962C8B-B14F-4D97-AF65-F5344CB8AC3E}">
        <p14:creationId xmlns:p14="http://schemas.microsoft.com/office/powerpoint/2010/main" val="169937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863B96-369C-605C-4B7B-9F7692D7CA02}"/>
              </a:ext>
            </a:extLst>
          </p:cNvPr>
          <p:cNvSpPr txBox="1"/>
          <p:nvPr/>
        </p:nvSpPr>
        <p:spPr bwMode="auto">
          <a:xfrm>
            <a:off x="765095" y="2059801"/>
            <a:ext cx="7088133" cy="1907702"/>
          </a:xfrm>
          <a:prstGeom prst="rect">
            <a:avLst/>
          </a:prstGeom>
          <a:noFill/>
          <a:ln>
            <a:noFill/>
          </a:ln>
        </p:spPr>
        <p:txBody>
          <a:bodyPr wrap="square" rtlCol="0">
            <a:spAutoFit/>
          </a:bodyPr>
          <a:lstStyle/>
          <a:p>
            <a:pPr defTabSz="274366">
              <a:spcBef>
                <a:spcPts val="720"/>
              </a:spcBef>
              <a:buClr>
                <a:srgbClr val="BED000"/>
              </a:buClr>
              <a:buSzPct val="140000"/>
            </a:pPr>
            <a:r>
              <a:rPr lang="en-GB" sz="1440" kern="1200" dirty="0">
                <a:solidFill>
                  <a:srgbClr val="2C3C43"/>
                </a:solidFill>
                <a:latin typeface="Trebuchet MS" panose="020B0603020202020204"/>
                <a:ea typeface="+mn-ea"/>
                <a:cs typeface="+mn-cs"/>
              </a:rPr>
              <a:t>Osborne Thomas is a modern, innovative provider of both recruitment and HR consultancy solutions.</a:t>
            </a:r>
          </a:p>
          <a:p>
            <a:pPr marL="205774" indent="-205774" defTabSz="274366">
              <a:spcBef>
                <a:spcPts val="720"/>
              </a:spcBef>
              <a:buClr>
                <a:srgbClr val="BED000"/>
              </a:buClr>
              <a:buSzPct val="140000"/>
              <a:buFont typeface="Arial" panose="020B0604020202020204" pitchFamily="34" charset="0"/>
              <a:buChar char="•"/>
            </a:pPr>
            <a:r>
              <a:rPr lang="en-GB" sz="1200" kern="1200" dirty="0">
                <a:solidFill>
                  <a:srgbClr val="2C3C43"/>
                </a:solidFill>
                <a:latin typeface="Trebuchet MS" panose="020B0603020202020204"/>
                <a:ea typeface="+mn-ea"/>
                <a:cs typeface="+mn-cs"/>
              </a:rPr>
              <a:t>Preferred suppliers to multiple organisations &amp; ESPO, LGRP &amp; CCS frameworks</a:t>
            </a:r>
          </a:p>
          <a:p>
            <a:pPr marL="205774" indent="-205774" defTabSz="274366">
              <a:spcBef>
                <a:spcPts val="720"/>
              </a:spcBef>
              <a:buClr>
                <a:srgbClr val="BED000"/>
              </a:buClr>
              <a:buSzPct val="140000"/>
              <a:buFont typeface="Arial" panose="020B0604020202020204" pitchFamily="34" charset="0"/>
              <a:buChar char="•"/>
            </a:pPr>
            <a:r>
              <a:rPr lang="en-GB" sz="1200" kern="1200" dirty="0">
                <a:solidFill>
                  <a:srgbClr val="2C3C43"/>
                </a:solidFill>
                <a:latin typeface="Trebuchet MS" panose="020B0603020202020204"/>
                <a:ea typeface="Calibri" panose="020F0502020204030204" pitchFamily="34" charset="0"/>
                <a:cs typeface="Calibri" panose="020F0502020204030204" pitchFamily="34" charset="0"/>
              </a:rPr>
              <a:t>Generalists we recruit across all disciplines within salary levels £50k-£150k</a:t>
            </a:r>
            <a:endParaRPr lang="en-GB" sz="1200" kern="1200" dirty="0">
              <a:solidFill>
                <a:srgbClr val="2C3C43"/>
              </a:solidFill>
              <a:latin typeface="Trebuchet MS" panose="020B0603020202020204"/>
              <a:ea typeface="+mn-ea"/>
              <a:cs typeface="+mn-cs"/>
            </a:endParaRPr>
          </a:p>
          <a:p>
            <a:pPr marL="205774" indent="-205774" defTabSz="274366">
              <a:spcBef>
                <a:spcPts val="720"/>
              </a:spcBef>
              <a:buClr>
                <a:srgbClr val="BED000"/>
              </a:buClr>
              <a:buSzPct val="140000"/>
              <a:buFont typeface="Arial" panose="020B0604020202020204" pitchFamily="34" charset="0"/>
              <a:buChar char="•"/>
            </a:pPr>
            <a:r>
              <a:rPr lang="en-GB" sz="1200" kern="1200" dirty="0">
                <a:solidFill>
                  <a:srgbClr val="2C3C43"/>
                </a:solidFill>
                <a:latin typeface="Trebuchet MS" panose="020B0603020202020204"/>
                <a:ea typeface="+mn-ea"/>
                <a:cs typeface="+mn-cs"/>
              </a:rPr>
              <a:t>65% of our assignments are repeat customers</a:t>
            </a:r>
          </a:p>
          <a:p>
            <a:pPr marL="205774" indent="-205774" defTabSz="274366">
              <a:spcBef>
                <a:spcPts val="720"/>
              </a:spcBef>
              <a:buClr>
                <a:srgbClr val="BED000"/>
              </a:buClr>
              <a:buSzPct val="140000"/>
              <a:buFont typeface="Arial" panose="020B0604020202020204" pitchFamily="34" charset="0"/>
              <a:buChar char="•"/>
            </a:pPr>
            <a:r>
              <a:rPr lang="en-GB" sz="1200" kern="1200" dirty="0">
                <a:solidFill>
                  <a:srgbClr val="2C3C43"/>
                </a:solidFill>
                <a:latin typeface="Trebuchet MS" panose="020B0603020202020204"/>
                <a:ea typeface="+mn-ea"/>
                <a:cs typeface="+mn-cs"/>
              </a:rPr>
              <a:t>Key sponsors/strong relationships/connections; CIPD, PPMA, REC</a:t>
            </a:r>
          </a:p>
          <a:p>
            <a:pPr marL="205774" indent="-205774" defTabSz="274366">
              <a:spcBef>
                <a:spcPts val="720"/>
              </a:spcBef>
              <a:buClr>
                <a:srgbClr val="BED000"/>
              </a:buClr>
              <a:buSzPct val="140000"/>
              <a:buFont typeface="Arial" panose="020B0604020202020204" pitchFamily="34" charset="0"/>
              <a:buChar char="•"/>
            </a:pPr>
            <a:r>
              <a:rPr lang="en-GB" sz="1200" kern="1200" dirty="0">
                <a:solidFill>
                  <a:srgbClr val="2C3C43"/>
                </a:solidFill>
                <a:latin typeface="Trebuchet MS" panose="020B0603020202020204"/>
                <a:ea typeface="+mn-ea"/>
                <a:cs typeface="+mn-cs"/>
              </a:rPr>
              <a:t>REC Award nominees; Recruitment Team of the Year, &amp; Best Company to Work For</a:t>
            </a:r>
          </a:p>
        </p:txBody>
      </p:sp>
      <p:sp>
        <p:nvSpPr>
          <p:cNvPr id="6" name="Rectangle 5">
            <a:extLst>
              <a:ext uri="{FF2B5EF4-FFF2-40B4-BE49-F238E27FC236}">
                <a16:creationId xmlns:a16="http://schemas.microsoft.com/office/drawing/2014/main" id="{48699313-BB69-41E3-7EA7-CAE0899528FB}"/>
              </a:ext>
            </a:extLst>
          </p:cNvPr>
          <p:cNvSpPr/>
          <p:nvPr/>
        </p:nvSpPr>
        <p:spPr>
          <a:xfrm>
            <a:off x="0" y="812071"/>
            <a:ext cx="3499798" cy="839184"/>
          </a:xfrm>
          <a:prstGeom prst="rect">
            <a:avLst/>
          </a:prstGeom>
          <a:solidFill>
            <a:srgbClr val="B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66">
              <a:buClrTx/>
            </a:pPr>
            <a:endParaRPr lang="en-US" sz="1080" kern="1200">
              <a:solidFill>
                <a:prstClr val="white"/>
              </a:solidFill>
              <a:latin typeface="Trebuchet MS" panose="020B0603020202020204"/>
            </a:endParaRPr>
          </a:p>
        </p:txBody>
      </p:sp>
      <p:sp>
        <p:nvSpPr>
          <p:cNvPr id="4" name="TextBox 3">
            <a:extLst>
              <a:ext uri="{FF2B5EF4-FFF2-40B4-BE49-F238E27FC236}">
                <a16:creationId xmlns:a16="http://schemas.microsoft.com/office/drawing/2014/main" id="{43E91C34-FB2A-E1D6-670E-D4A9B6598303}"/>
              </a:ext>
            </a:extLst>
          </p:cNvPr>
          <p:cNvSpPr txBox="1"/>
          <p:nvPr/>
        </p:nvSpPr>
        <p:spPr bwMode="auto">
          <a:xfrm>
            <a:off x="765096" y="1000807"/>
            <a:ext cx="2593821" cy="904863"/>
          </a:xfrm>
          <a:prstGeom prst="rect">
            <a:avLst/>
          </a:prstGeom>
          <a:noFill/>
          <a:ln>
            <a:noFill/>
          </a:ln>
        </p:spPr>
        <p:txBody>
          <a:bodyPr wrap="square" rtlCol="0">
            <a:spAutoFit/>
          </a:bodyPr>
          <a:lstStyle/>
          <a:p>
            <a:pPr defTabSz="274366">
              <a:spcBef>
                <a:spcPct val="0"/>
              </a:spcBef>
              <a:buClrTx/>
            </a:pPr>
            <a:r>
              <a:rPr lang="en-GB" sz="2640" kern="1200" dirty="0">
                <a:solidFill>
                  <a:prstClr val="white"/>
                </a:solidFill>
                <a:latin typeface="Trebuchet MS" panose="020B0603020202020204"/>
                <a:ea typeface="+mn-ea"/>
                <a:cs typeface="+mn-cs"/>
              </a:rPr>
              <a:t>Osborne Thomas</a:t>
            </a:r>
            <a:endParaRPr lang="en-GB" sz="720" kern="1200" dirty="0">
              <a:solidFill>
                <a:prstClr val="white"/>
              </a:solidFill>
              <a:latin typeface="Trebuchet MS" panose="020B0603020202020204"/>
              <a:ea typeface="+mn-ea"/>
              <a:cs typeface="+mn-cs"/>
            </a:endParaRPr>
          </a:p>
        </p:txBody>
      </p:sp>
    </p:spTree>
    <p:extLst>
      <p:ext uri="{BB962C8B-B14F-4D97-AF65-F5344CB8AC3E}">
        <p14:creationId xmlns:p14="http://schemas.microsoft.com/office/powerpoint/2010/main" val="69306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699313-BB69-41E3-7EA7-CAE0899528FB}"/>
              </a:ext>
            </a:extLst>
          </p:cNvPr>
          <p:cNvSpPr/>
          <p:nvPr/>
        </p:nvSpPr>
        <p:spPr>
          <a:xfrm>
            <a:off x="0" y="812071"/>
            <a:ext cx="3499798" cy="839184"/>
          </a:xfrm>
          <a:prstGeom prst="rect">
            <a:avLst/>
          </a:prstGeom>
          <a:solidFill>
            <a:srgbClr val="B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66">
              <a:buClrTx/>
            </a:pPr>
            <a:endParaRPr lang="en-US" sz="1080" kern="1200">
              <a:solidFill>
                <a:prstClr val="white"/>
              </a:solidFill>
              <a:latin typeface="Trebuchet MS" panose="020B0603020202020204"/>
            </a:endParaRPr>
          </a:p>
        </p:txBody>
      </p:sp>
      <p:sp>
        <p:nvSpPr>
          <p:cNvPr id="4" name="TextBox 3">
            <a:extLst>
              <a:ext uri="{FF2B5EF4-FFF2-40B4-BE49-F238E27FC236}">
                <a16:creationId xmlns:a16="http://schemas.microsoft.com/office/drawing/2014/main" id="{43E91C34-FB2A-E1D6-670E-D4A9B6598303}"/>
              </a:ext>
            </a:extLst>
          </p:cNvPr>
          <p:cNvSpPr txBox="1"/>
          <p:nvPr/>
        </p:nvSpPr>
        <p:spPr bwMode="auto">
          <a:xfrm>
            <a:off x="765096" y="1000807"/>
            <a:ext cx="2593821" cy="498598"/>
          </a:xfrm>
          <a:prstGeom prst="rect">
            <a:avLst/>
          </a:prstGeom>
          <a:noFill/>
          <a:ln>
            <a:noFill/>
          </a:ln>
        </p:spPr>
        <p:txBody>
          <a:bodyPr wrap="square" rtlCol="0">
            <a:spAutoFit/>
          </a:bodyPr>
          <a:lstStyle/>
          <a:p>
            <a:pPr defTabSz="274366">
              <a:spcBef>
                <a:spcPct val="0"/>
              </a:spcBef>
              <a:buClrTx/>
            </a:pPr>
            <a:r>
              <a:rPr lang="en-GB" sz="2640" kern="1200" dirty="0">
                <a:solidFill>
                  <a:prstClr val="white"/>
                </a:solidFill>
                <a:latin typeface="Trebuchet MS" panose="020B0603020202020204"/>
                <a:ea typeface="+mn-ea"/>
                <a:cs typeface="+mn-cs"/>
              </a:rPr>
              <a:t>Market context</a:t>
            </a:r>
            <a:endParaRPr lang="en-GB" sz="720" kern="1200" dirty="0">
              <a:solidFill>
                <a:prstClr val="white"/>
              </a:solidFill>
              <a:latin typeface="Trebuchet MS" panose="020B0603020202020204"/>
              <a:ea typeface="+mn-ea"/>
              <a:cs typeface="+mn-cs"/>
            </a:endParaRPr>
          </a:p>
        </p:txBody>
      </p:sp>
      <p:pic>
        <p:nvPicPr>
          <p:cNvPr id="2" name="Picture 1">
            <a:extLst>
              <a:ext uri="{FF2B5EF4-FFF2-40B4-BE49-F238E27FC236}">
                <a16:creationId xmlns:a16="http://schemas.microsoft.com/office/drawing/2014/main" id="{3CD6B246-FDE6-EECD-7263-7E4428A27179}"/>
              </a:ext>
            </a:extLst>
          </p:cNvPr>
          <p:cNvPicPr>
            <a:picLocks noChangeAspect="1"/>
          </p:cNvPicPr>
          <p:nvPr/>
        </p:nvPicPr>
        <p:blipFill>
          <a:blip r:embed="rId3"/>
          <a:stretch>
            <a:fillRect/>
          </a:stretch>
        </p:blipFill>
        <p:spPr>
          <a:xfrm>
            <a:off x="1320942" y="1728416"/>
            <a:ext cx="5177690" cy="3164399"/>
          </a:xfrm>
          <a:prstGeom prst="rect">
            <a:avLst/>
          </a:prstGeom>
        </p:spPr>
      </p:pic>
    </p:spTree>
    <p:extLst>
      <p:ext uri="{BB962C8B-B14F-4D97-AF65-F5344CB8AC3E}">
        <p14:creationId xmlns:p14="http://schemas.microsoft.com/office/powerpoint/2010/main" val="2892751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863B96-369C-605C-4B7B-9F7692D7CA02}"/>
              </a:ext>
            </a:extLst>
          </p:cNvPr>
          <p:cNvSpPr txBox="1"/>
          <p:nvPr/>
        </p:nvSpPr>
        <p:spPr bwMode="auto">
          <a:xfrm>
            <a:off x="765096" y="2059801"/>
            <a:ext cx="6973991" cy="2266261"/>
          </a:xfrm>
          <a:prstGeom prst="rect">
            <a:avLst/>
          </a:prstGeom>
          <a:noFill/>
          <a:ln>
            <a:noFill/>
          </a:ln>
        </p:spPr>
        <p:txBody>
          <a:bodyPr wrap="square" rtlCol="0">
            <a:spAutoFit/>
          </a:bodyPr>
          <a:lstStyle/>
          <a:p>
            <a:pPr defTabSz="274366">
              <a:spcBef>
                <a:spcPts val="720"/>
              </a:spcBef>
              <a:buClr>
                <a:srgbClr val="BED000"/>
              </a:buClr>
              <a:buSzPct val="140000"/>
            </a:pPr>
            <a:r>
              <a:rPr lang="en-GB" sz="1440" kern="1200" dirty="0">
                <a:solidFill>
                  <a:srgbClr val="2C3C43"/>
                </a:solidFill>
                <a:latin typeface="Trebuchet MS" panose="020B0603020202020204"/>
                <a:ea typeface="+mn-ea"/>
                <a:cs typeface="+mn-cs"/>
              </a:rPr>
              <a:t>71% of candidates drop out of recruitment processes </a:t>
            </a:r>
            <a:r>
              <a:rPr lang="en-GB" sz="1440" i="1" kern="1200" dirty="0">
                <a:solidFill>
                  <a:srgbClr val="2C3C43"/>
                </a:solidFill>
                <a:latin typeface="Trebuchet MS" panose="020B0603020202020204"/>
                <a:ea typeface="+mn-ea"/>
                <a:cs typeface="+mn-cs"/>
              </a:rPr>
              <a:t>(ONS Oct 23)</a:t>
            </a:r>
          </a:p>
          <a:p>
            <a:pPr defTabSz="274366">
              <a:spcBef>
                <a:spcPts val="720"/>
              </a:spcBef>
              <a:buClr>
                <a:srgbClr val="BED000"/>
              </a:buClr>
              <a:buSzPct val="140000"/>
            </a:pPr>
            <a:endParaRPr lang="en-GB" sz="1440" i="1" kern="1200" dirty="0">
              <a:solidFill>
                <a:srgbClr val="2C3C43"/>
              </a:solidFill>
              <a:latin typeface="Trebuchet MS" panose="020B0603020202020204"/>
              <a:ea typeface="+mn-ea"/>
              <a:cs typeface="+mn-cs"/>
            </a:endParaRPr>
          </a:p>
          <a:p>
            <a:pPr marL="205774" indent="-205774" defTabSz="274366">
              <a:buClrTx/>
              <a:buFont typeface="Arial" panose="020B0604020202020204" pitchFamily="34" charset="0"/>
              <a:buChar char="•"/>
            </a:pPr>
            <a:r>
              <a:rPr lang="en-GB" sz="1440" kern="1200" dirty="0">
                <a:solidFill>
                  <a:srgbClr val="2C3C43"/>
                </a:solidFill>
                <a:latin typeface="Trebuchet MS" panose="020B0603020202020204"/>
                <a:ea typeface="+mn-ea"/>
                <a:cs typeface="+mn-cs"/>
              </a:rPr>
              <a:t>The process was taking too long</a:t>
            </a:r>
          </a:p>
          <a:p>
            <a:pPr marL="205774" indent="-205774" defTabSz="274366">
              <a:buClrTx/>
              <a:buFont typeface="Arial" panose="020B0604020202020204" pitchFamily="34" charset="0"/>
              <a:buChar char="•"/>
            </a:pPr>
            <a:r>
              <a:rPr lang="en-GB" sz="1440" kern="1200" dirty="0">
                <a:solidFill>
                  <a:srgbClr val="2C3C43"/>
                </a:solidFill>
                <a:latin typeface="Trebuchet MS" panose="020B0603020202020204"/>
                <a:ea typeface="+mn-ea"/>
                <a:cs typeface="+mn-cs"/>
              </a:rPr>
              <a:t>It was too complicated/too many touchpoints</a:t>
            </a:r>
          </a:p>
          <a:p>
            <a:pPr marL="205774" indent="-205774" defTabSz="274366">
              <a:buClrTx/>
              <a:buFont typeface="Arial" panose="020B0604020202020204" pitchFamily="34" charset="0"/>
              <a:buChar char="•"/>
            </a:pPr>
            <a:r>
              <a:rPr lang="en-GB" sz="1440" kern="1200" dirty="0">
                <a:solidFill>
                  <a:srgbClr val="2C3C43"/>
                </a:solidFill>
                <a:latin typeface="Trebuchet MS" panose="020B0603020202020204"/>
                <a:ea typeface="+mn-ea"/>
                <a:cs typeface="+mn-cs"/>
              </a:rPr>
              <a:t>The organisation is non-inclusive</a:t>
            </a:r>
          </a:p>
          <a:p>
            <a:pPr marL="205774" indent="-205774" defTabSz="274366">
              <a:buClrTx/>
              <a:buFont typeface="Arial" panose="020B0604020202020204" pitchFamily="34" charset="0"/>
              <a:buChar char="•"/>
            </a:pPr>
            <a:endParaRPr lang="en-GB" sz="1440" kern="1200" dirty="0">
              <a:solidFill>
                <a:srgbClr val="2C3C43"/>
              </a:solidFill>
              <a:latin typeface="Trebuchet MS" panose="020B0603020202020204"/>
              <a:ea typeface="+mn-ea"/>
              <a:cs typeface="+mn-cs"/>
            </a:endParaRPr>
          </a:p>
          <a:p>
            <a:pPr defTabSz="274366">
              <a:buClrTx/>
            </a:pPr>
            <a:r>
              <a:rPr lang="en-GB" sz="1440" kern="1200" dirty="0">
                <a:solidFill>
                  <a:srgbClr val="2C3C43"/>
                </a:solidFill>
                <a:latin typeface="Trebuchet MS" panose="020B0603020202020204"/>
                <a:ea typeface="+mn-ea"/>
                <a:cs typeface="+mn-cs"/>
              </a:rPr>
              <a:t>Yet – only 9% of employing organisations think their recruitment processes are complicated </a:t>
            </a:r>
            <a:r>
              <a:rPr lang="en-GB" sz="1440" i="1" kern="1200" dirty="0">
                <a:solidFill>
                  <a:srgbClr val="2C3C43"/>
                </a:solidFill>
                <a:latin typeface="Trebuchet MS" panose="020B0603020202020204"/>
                <a:ea typeface="+mn-ea"/>
                <a:cs typeface="+mn-cs"/>
              </a:rPr>
              <a:t>(PM 2023)</a:t>
            </a:r>
          </a:p>
          <a:p>
            <a:pPr marL="205774" indent="-205774" defTabSz="274366">
              <a:spcBef>
                <a:spcPts val="720"/>
              </a:spcBef>
              <a:buClr>
                <a:srgbClr val="BED000"/>
              </a:buClr>
              <a:buSzPct val="140000"/>
              <a:buFont typeface="Arial" panose="020B0604020202020204" pitchFamily="34" charset="0"/>
              <a:buChar char="•"/>
            </a:pPr>
            <a:endParaRPr lang="en-GB" sz="1440" kern="1200" dirty="0">
              <a:solidFill>
                <a:srgbClr val="2C3C43"/>
              </a:solidFill>
              <a:latin typeface="Trebuchet MS" panose="020B0603020202020204"/>
              <a:ea typeface="+mn-ea"/>
              <a:cs typeface="+mn-cs"/>
            </a:endParaRPr>
          </a:p>
        </p:txBody>
      </p:sp>
      <p:sp>
        <p:nvSpPr>
          <p:cNvPr id="6" name="Rectangle 5">
            <a:extLst>
              <a:ext uri="{FF2B5EF4-FFF2-40B4-BE49-F238E27FC236}">
                <a16:creationId xmlns:a16="http://schemas.microsoft.com/office/drawing/2014/main" id="{48699313-BB69-41E3-7EA7-CAE0899528FB}"/>
              </a:ext>
            </a:extLst>
          </p:cNvPr>
          <p:cNvSpPr/>
          <p:nvPr/>
        </p:nvSpPr>
        <p:spPr>
          <a:xfrm>
            <a:off x="0" y="812071"/>
            <a:ext cx="3499798" cy="839184"/>
          </a:xfrm>
          <a:prstGeom prst="rect">
            <a:avLst/>
          </a:prstGeom>
          <a:solidFill>
            <a:srgbClr val="B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66">
              <a:buClrTx/>
            </a:pPr>
            <a:endParaRPr lang="en-US" sz="1080" kern="1200">
              <a:solidFill>
                <a:prstClr val="white"/>
              </a:solidFill>
              <a:latin typeface="Trebuchet MS" panose="020B0603020202020204"/>
            </a:endParaRPr>
          </a:p>
        </p:txBody>
      </p:sp>
      <p:sp>
        <p:nvSpPr>
          <p:cNvPr id="4" name="TextBox 3">
            <a:extLst>
              <a:ext uri="{FF2B5EF4-FFF2-40B4-BE49-F238E27FC236}">
                <a16:creationId xmlns:a16="http://schemas.microsoft.com/office/drawing/2014/main" id="{43E91C34-FB2A-E1D6-670E-D4A9B6598303}"/>
              </a:ext>
            </a:extLst>
          </p:cNvPr>
          <p:cNvSpPr txBox="1"/>
          <p:nvPr/>
        </p:nvSpPr>
        <p:spPr bwMode="auto">
          <a:xfrm>
            <a:off x="765096" y="1000807"/>
            <a:ext cx="2593821" cy="498598"/>
          </a:xfrm>
          <a:prstGeom prst="rect">
            <a:avLst/>
          </a:prstGeom>
          <a:noFill/>
          <a:ln>
            <a:noFill/>
          </a:ln>
        </p:spPr>
        <p:txBody>
          <a:bodyPr wrap="square" rtlCol="0">
            <a:spAutoFit/>
          </a:bodyPr>
          <a:lstStyle/>
          <a:p>
            <a:pPr defTabSz="274366">
              <a:spcBef>
                <a:spcPct val="0"/>
              </a:spcBef>
              <a:buClrTx/>
            </a:pPr>
            <a:r>
              <a:rPr lang="en-GB" sz="2640" kern="1200" dirty="0">
                <a:solidFill>
                  <a:prstClr val="white"/>
                </a:solidFill>
                <a:latin typeface="Trebuchet MS" panose="020B0603020202020204"/>
                <a:ea typeface="+mn-ea"/>
                <a:cs typeface="+mn-cs"/>
              </a:rPr>
              <a:t>Market context</a:t>
            </a:r>
            <a:endParaRPr lang="en-GB" sz="720" kern="1200" dirty="0">
              <a:solidFill>
                <a:prstClr val="white"/>
              </a:solidFill>
              <a:latin typeface="Trebuchet MS" panose="020B0603020202020204"/>
              <a:ea typeface="+mn-ea"/>
              <a:cs typeface="+mn-cs"/>
            </a:endParaRPr>
          </a:p>
        </p:txBody>
      </p:sp>
      <p:sp>
        <p:nvSpPr>
          <p:cNvPr id="2" name="Flowchart: Connector 1">
            <a:extLst>
              <a:ext uri="{FF2B5EF4-FFF2-40B4-BE49-F238E27FC236}">
                <a16:creationId xmlns:a16="http://schemas.microsoft.com/office/drawing/2014/main" id="{678A6CD5-0F09-C193-15D5-1D38C855A2FD}"/>
              </a:ext>
            </a:extLst>
          </p:cNvPr>
          <p:cNvSpPr/>
          <p:nvPr/>
        </p:nvSpPr>
        <p:spPr>
          <a:xfrm>
            <a:off x="5671717" y="523758"/>
            <a:ext cx="1293749" cy="1250003"/>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After 6 weeks I went elsewhere.</a:t>
            </a:r>
          </a:p>
        </p:txBody>
      </p:sp>
      <p:sp>
        <p:nvSpPr>
          <p:cNvPr id="3" name="Flowchart: Connector 2">
            <a:extLst>
              <a:ext uri="{FF2B5EF4-FFF2-40B4-BE49-F238E27FC236}">
                <a16:creationId xmlns:a16="http://schemas.microsoft.com/office/drawing/2014/main" id="{63855450-BD50-A94C-41D2-7B09EEF36231}"/>
              </a:ext>
            </a:extLst>
          </p:cNvPr>
          <p:cNvSpPr/>
          <p:nvPr/>
        </p:nvSpPr>
        <p:spPr>
          <a:xfrm>
            <a:off x="7561989" y="3186248"/>
            <a:ext cx="1080248" cy="1071674"/>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Every stage had to be F2F.</a:t>
            </a:r>
          </a:p>
        </p:txBody>
      </p:sp>
      <p:sp>
        <p:nvSpPr>
          <p:cNvPr id="7" name="Flowchart: Connector 6">
            <a:extLst>
              <a:ext uri="{FF2B5EF4-FFF2-40B4-BE49-F238E27FC236}">
                <a16:creationId xmlns:a16="http://schemas.microsoft.com/office/drawing/2014/main" id="{701B60EC-6FD3-E03B-FC96-FA0CBA02BF60}"/>
              </a:ext>
            </a:extLst>
          </p:cNvPr>
          <p:cNvSpPr/>
          <p:nvPr/>
        </p:nvSpPr>
        <p:spPr>
          <a:xfrm>
            <a:off x="7972584" y="2035913"/>
            <a:ext cx="1080248" cy="1071674"/>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I was another white male.</a:t>
            </a:r>
          </a:p>
        </p:txBody>
      </p:sp>
      <p:sp>
        <p:nvSpPr>
          <p:cNvPr id="8" name="Flowchart: Connector 7">
            <a:extLst>
              <a:ext uri="{FF2B5EF4-FFF2-40B4-BE49-F238E27FC236}">
                <a16:creationId xmlns:a16="http://schemas.microsoft.com/office/drawing/2014/main" id="{90696B39-AF03-47E2-AF9F-1BB07CC1BE76}"/>
              </a:ext>
            </a:extLst>
          </p:cNvPr>
          <p:cNvSpPr/>
          <p:nvPr/>
        </p:nvSpPr>
        <p:spPr>
          <a:xfrm>
            <a:off x="6314247" y="2035913"/>
            <a:ext cx="1468066" cy="1409406"/>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The IV panel were intimidating, and all white males.</a:t>
            </a:r>
          </a:p>
        </p:txBody>
      </p:sp>
      <p:sp>
        <p:nvSpPr>
          <p:cNvPr id="9" name="Flowchart: Connector 8">
            <a:extLst>
              <a:ext uri="{FF2B5EF4-FFF2-40B4-BE49-F238E27FC236}">
                <a16:creationId xmlns:a16="http://schemas.microsoft.com/office/drawing/2014/main" id="{2232C223-8D30-D129-C0B4-BFAEAA4AB116}"/>
              </a:ext>
            </a:extLst>
          </p:cNvPr>
          <p:cNvSpPr/>
          <p:nvPr/>
        </p:nvSpPr>
        <p:spPr>
          <a:xfrm>
            <a:off x="7092212" y="807287"/>
            <a:ext cx="1293749" cy="1250003"/>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Following my interview, I never heard anything.</a:t>
            </a:r>
          </a:p>
        </p:txBody>
      </p:sp>
      <p:sp>
        <p:nvSpPr>
          <p:cNvPr id="10" name="Flowchart: Connector 9">
            <a:extLst>
              <a:ext uri="{FF2B5EF4-FFF2-40B4-BE49-F238E27FC236}">
                <a16:creationId xmlns:a16="http://schemas.microsoft.com/office/drawing/2014/main" id="{9D7777F3-0312-22CA-408A-D6332F08C7A0}"/>
              </a:ext>
            </a:extLst>
          </p:cNvPr>
          <p:cNvSpPr/>
          <p:nvPr/>
        </p:nvSpPr>
        <p:spPr>
          <a:xfrm>
            <a:off x="6376381" y="3828177"/>
            <a:ext cx="1080248" cy="1071674"/>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I had to keep chasing the offer letter.</a:t>
            </a:r>
          </a:p>
        </p:txBody>
      </p:sp>
    </p:spTree>
    <p:extLst>
      <p:ext uri="{BB962C8B-B14F-4D97-AF65-F5344CB8AC3E}">
        <p14:creationId xmlns:p14="http://schemas.microsoft.com/office/powerpoint/2010/main" val="3399337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699313-BB69-41E3-7EA7-CAE0899528FB}"/>
              </a:ext>
            </a:extLst>
          </p:cNvPr>
          <p:cNvSpPr/>
          <p:nvPr/>
        </p:nvSpPr>
        <p:spPr>
          <a:xfrm>
            <a:off x="0" y="812071"/>
            <a:ext cx="3499798" cy="839184"/>
          </a:xfrm>
          <a:prstGeom prst="rect">
            <a:avLst/>
          </a:prstGeom>
          <a:solidFill>
            <a:srgbClr val="B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66">
              <a:buClrTx/>
            </a:pPr>
            <a:endParaRPr lang="en-US" sz="1080" kern="1200">
              <a:solidFill>
                <a:prstClr val="white"/>
              </a:solidFill>
              <a:latin typeface="Trebuchet MS" panose="020B0603020202020204"/>
            </a:endParaRPr>
          </a:p>
        </p:txBody>
      </p:sp>
      <p:sp>
        <p:nvSpPr>
          <p:cNvPr id="4" name="TextBox 3">
            <a:extLst>
              <a:ext uri="{FF2B5EF4-FFF2-40B4-BE49-F238E27FC236}">
                <a16:creationId xmlns:a16="http://schemas.microsoft.com/office/drawing/2014/main" id="{43E91C34-FB2A-E1D6-670E-D4A9B6598303}"/>
              </a:ext>
            </a:extLst>
          </p:cNvPr>
          <p:cNvSpPr txBox="1"/>
          <p:nvPr/>
        </p:nvSpPr>
        <p:spPr bwMode="auto">
          <a:xfrm>
            <a:off x="765096" y="1000807"/>
            <a:ext cx="2593821" cy="424732"/>
          </a:xfrm>
          <a:prstGeom prst="rect">
            <a:avLst/>
          </a:prstGeom>
          <a:noFill/>
          <a:ln>
            <a:noFill/>
          </a:ln>
        </p:spPr>
        <p:txBody>
          <a:bodyPr wrap="square" rtlCol="0">
            <a:spAutoFit/>
          </a:bodyPr>
          <a:lstStyle/>
          <a:p>
            <a:pPr defTabSz="274366">
              <a:spcBef>
                <a:spcPct val="0"/>
              </a:spcBef>
              <a:buClrTx/>
            </a:pPr>
            <a:r>
              <a:rPr lang="en-GB" sz="2160" kern="1200" dirty="0">
                <a:solidFill>
                  <a:prstClr val="white"/>
                </a:solidFill>
                <a:latin typeface="Trebuchet MS" panose="020B0603020202020204"/>
                <a:ea typeface="+mn-ea"/>
                <a:cs typeface="+mn-cs"/>
              </a:rPr>
              <a:t>Fly </a:t>
            </a:r>
            <a:r>
              <a:rPr lang="en-GB" sz="2160" kern="1200" dirty="0" err="1">
                <a:solidFill>
                  <a:prstClr val="white"/>
                </a:solidFill>
                <a:latin typeface="Trebuchet MS" panose="020B0603020202020204"/>
                <a:ea typeface="+mn-ea"/>
                <a:cs typeface="+mn-cs"/>
              </a:rPr>
              <a:t>fly</a:t>
            </a:r>
            <a:r>
              <a:rPr lang="en-GB" sz="2160" kern="1200" dirty="0">
                <a:solidFill>
                  <a:prstClr val="white"/>
                </a:solidFill>
                <a:latin typeface="Trebuchet MS" panose="020B0603020202020204"/>
                <a:ea typeface="+mn-ea"/>
                <a:cs typeface="+mn-cs"/>
              </a:rPr>
              <a:t> away…</a:t>
            </a:r>
          </a:p>
        </p:txBody>
      </p:sp>
      <p:pic>
        <p:nvPicPr>
          <p:cNvPr id="3" name="Picture 2">
            <a:extLst>
              <a:ext uri="{FF2B5EF4-FFF2-40B4-BE49-F238E27FC236}">
                <a16:creationId xmlns:a16="http://schemas.microsoft.com/office/drawing/2014/main" id="{2E62CC76-075A-C3EA-137F-422D4BA2FEDD}"/>
              </a:ext>
            </a:extLst>
          </p:cNvPr>
          <p:cNvPicPr>
            <a:picLocks noChangeAspect="1"/>
          </p:cNvPicPr>
          <p:nvPr/>
        </p:nvPicPr>
        <p:blipFill>
          <a:blip r:embed="rId3"/>
          <a:stretch>
            <a:fillRect/>
          </a:stretch>
        </p:blipFill>
        <p:spPr>
          <a:xfrm>
            <a:off x="3133571" y="1752588"/>
            <a:ext cx="2276241" cy="2784601"/>
          </a:xfrm>
          <a:prstGeom prst="rect">
            <a:avLst/>
          </a:prstGeom>
        </p:spPr>
      </p:pic>
    </p:spTree>
    <p:extLst>
      <p:ext uri="{BB962C8B-B14F-4D97-AF65-F5344CB8AC3E}">
        <p14:creationId xmlns:p14="http://schemas.microsoft.com/office/powerpoint/2010/main" val="147481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4" name="Rectangle 3">
            <a:extLst>
              <a:ext uri="{FF2B5EF4-FFF2-40B4-BE49-F238E27FC236}">
                <a16:creationId xmlns:a16="http://schemas.microsoft.com/office/drawing/2014/main" id="{A9F6065A-ECF3-C495-D003-1CE299E68D60}"/>
              </a:ext>
            </a:extLst>
          </p:cNvPr>
          <p:cNvSpPr/>
          <p:nvPr/>
        </p:nvSpPr>
        <p:spPr>
          <a:xfrm>
            <a:off x="2850776" y="4813419"/>
            <a:ext cx="3442447" cy="2918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Google Shape;161;p20"/>
          <p:cNvSpPr txBox="1">
            <a:spLocks noGrp="1"/>
          </p:cNvSpPr>
          <p:nvPr>
            <p:ph type="title"/>
          </p:nvPr>
        </p:nvSpPr>
        <p:spPr>
          <a:xfrm>
            <a:off x="460305" y="184180"/>
            <a:ext cx="3553918" cy="1418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2800">
                <a:solidFill>
                  <a:srgbClr val="FF6600"/>
                </a:solidFill>
              </a:rPr>
              <a:t>Welcome</a:t>
            </a:r>
            <a:endParaRPr sz="2800">
              <a:solidFill>
                <a:srgbClr val="FF6600"/>
              </a:solidFill>
            </a:endParaRPr>
          </a:p>
        </p:txBody>
      </p:sp>
      <p:sp>
        <p:nvSpPr>
          <p:cNvPr id="162" name="Google Shape;162;p20"/>
          <p:cNvSpPr txBox="1">
            <a:spLocks noGrp="1"/>
          </p:cNvSpPr>
          <p:nvPr>
            <p:ph type="body" idx="1"/>
          </p:nvPr>
        </p:nvSpPr>
        <p:spPr>
          <a:xfrm>
            <a:off x="460305" y="1602580"/>
            <a:ext cx="8151132" cy="1664945"/>
          </a:xfrm>
          <a:prstGeom prst="rect">
            <a:avLst/>
          </a:prstGeom>
        </p:spPr>
        <p:txBody>
          <a:bodyPr spcFirstLastPara="1" wrap="square" lIns="0" tIns="0" rIns="0" bIns="0" anchor="t" anchorCtr="0">
            <a:noAutofit/>
          </a:bodyPr>
          <a:lstStyle/>
          <a:p>
            <a:pPr lvl="0" algn="just">
              <a:buSzPct val="100000"/>
              <a:buFont typeface="+mj-lt"/>
              <a:buAutoNum type="arabicPeriod"/>
            </a:pPr>
            <a:r>
              <a:rPr lang="en-GB" sz="1600" b="1" dirty="0">
                <a:latin typeface="Red Hat Display" panose="020B0604020202020204" charset="0"/>
              </a:rPr>
              <a:t>Introduction and housekeeping</a:t>
            </a:r>
          </a:p>
          <a:p>
            <a:pPr lvl="0" algn="just">
              <a:buSzPct val="100000"/>
              <a:buFont typeface="+mj-lt"/>
              <a:buAutoNum type="arabicPeriod"/>
            </a:pPr>
            <a:r>
              <a:rPr lang="en-GB" sz="1600" b="1" dirty="0">
                <a:latin typeface="Red Hat Display" panose="020B0604020202020204" charset="0"/>
              </a:rPr>
              <a:t>Health &amp; Wellbeing </a:t>
            </a:r>
            <a:r>
              <a:rPr lang="en-GB" sz="1600" dirty="0">
                <a:latin typeface="Red Hat Display" panose="020B0604020202020204" charset="0"/>
              </a:rPr>
              <a:t>– Alessandra La Via, </a:t>
            </a:r>
            <a:r>
              <a:rPr lang="en-GB" sz="1600" i="1" dirty="0">
                <a:latin typeface="Red Hat Display" panose="020B0604020202020204" charset="0"/>
              </a:rPr>
              <a:t>Founder</a:t>
            </a:r>
            <a:r>
              <a:rPr lang="en-GB" sz="1600" dirty="0">
                <a:latin typeface="Red Hat Display" panose="020B0604020202020204" charset="0"/>
              </a:rPr>
              <a:t>, Live More Offline</a:t>
            </a:r>
          </a:p>
          <a:p>
            <a:pPr lvl="0" algn="just">
              <a:buSzPct val="100000"/>
              <a:buFont typeface="+mj-lt"/>
              <a:buAutoNum type="arabicPeriod"/>
            </a:pPr>
            <a:r>
              <a:rPr lang="en-GB" sz="1600" b="1" dirty="0">
                <a:latin typeface="Red Hat Display" panose="020B0604020202020204" charset="0"/>
              </a:rPr>
              <a:t>Recruitment</a:t>
            </a:r>
            <a:r>
              <a:rPr lang="en-GB" sz="1600" dirty="0">
                <a:latin typeface="Red Hat Display" panose="020B0604020202020204" charset="0"/>
              </a:rPr>
              <a:t> – Kate Wilson, </a:t>
            </a:r>
            <a:r>
              <a:rPr lang="en-GB" sz="1600" i="1" dirty="0">
                <a:latin typeface="Red Hat Display" panose="020B0604020202020204" charset="0"/>
              </a:rPr>
              <a:t>Business Development Manager  </a:t>
            </a:r>
            <a:r>
              <a:rPr lang="en-GB" sz="1600" dirty="0">
                <a:latin typeface="Red Hat Display" panose="020B0604020202020204" charset="0"/>
              </a:rPr>
              <a:t>Osborne Thomas</a:t>
            </a:r>
          </a:p>
          <a:p>
            <a:pPr lvl="0" algn="just">
              <a:buSzPct val="100000"/>
              <a:buFont typeface="+mj-lt"/>
              <a:buAutoNum type="arabicPeriod"/>
            </a:pPr>
            <a:r>
              <a:rPr lang="en-GB" sz="1600" b="1" dirty="0">
                <a:latin typeface="Red Hat Display" panose="020B0604020202020204" charset="0"/>
              </a:rPr>
              <a:t>Q &amp; A</a:t>
            </a:r>
          </a:p>
          <a:p>
            <a:pPr lvl="0" algn="just">
              <a:buSzPct val="100000"/>
              <a:buFont typeface="+mj-lt"/>
              <a:buAutoNum type="arabicPeriod"/>
            </a:pPr>
            <a:r>
              <a:rPr lang="en-GB" sz="1600" b="1" dirty="0">
                <a:latin typeface="Red Hat Display" panose="020B0604020202020204" charset="0"/>
              </a:rPr>
              <a:t>Next Steps</a:t>
            </a:r>
          </a:p>
          <a:p>
            <a:pPr lvl="0" algn="just">
              <a:buSzPct val="100000"/>
              <a:buFont typeface="+mj-lt"/>
              <a:buAutoNum type="arabicPeriod"/>
            </a:pPr>
            <a:r>
              <a:rPr lang="en-GB" sz="1600" b="1" dirty="0">
                <a:latin typeface="Red Hat Display" panose="020B0604020202020204" charset="0"/>
              </a:rPr>
              <a:t>End</a:t>
            </a:r>
            <a:endParaRPr sz="1600" b="1" dirty="0">
              <a:latin typeface="Red Hat Display" panose="020B0604020202020204" charset="0"/>
            </a:endParaRPr>
          </a:p>
        </p:txBody>
      </p:sp>
      <p:sp>
        <p:nvSpPr>
          <p:cNvPr id="3" name="TextBox 2">
            <a:extLst>
              <a:ext uri="{FF2B5EF4-FFF2-40B4-BE49-F238E27FC236}">
                <a16:creationId xmlns:a16="http://schemas.microsoft.com/office/drawing/2014/main" id="{4AE213CB-1FA6-29A2-E3E9-489136AD54DF}"/>
              </a:ext>
            </a:extLst>
          </p:cNvPr>
          <p:cNvSpPr txBox="1"/>
          <p:nvPr/>
        </p:nvSpPr>
        <p:spPr>
          <a:xfrm>
            <a:off x="3307975" y="4797443"/>
            <a:ext cx="4572000" cy="307777"/>
          </a:xfrm>
          <a:prstGeom prst="rect">
            <a:avLst/>
          </a:prstGeom>
          <a:noFill/>
        </p:spPr>
        <p:txBody>
          <a:bodyPr wrap="square">
            <a:spAutoFit/>
          </a:bodyPr>
          <a:lstStyle/>
          <a:p>
            <a:r>
              <a:rPr lang="en-GB" b="1" dirty="0">
                <a:solidFill>
                  <a:srgbClr val="FF6600"/>
                </a:solidFill>
                <a:latin typeface="Red Hat Display" panose="020B0604020202020204" charset="0"/>
              </a:rPr>
              <a:t>#GoodPracticePowerHour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699313-BB69-41E3-7EA7-CAE0899528FB}"/>
              </a:ext>
            </a:extLst>
          </p:cNvPr>
          <p:cNvSpPr/>
          <p:nvPr/>
        </p:nvSpPr>
        <p:spPr>
          <a:xfrm>
            <a:off x="0" y="812071"/>
            <a:ext cx="3499798" cy="839184"/>
          </a:xfrm>
          <a:prstGeom prst="rect">
            <a:avLst/>
          </a:prstGeom>
          <a:solidFill>
            <a:srgbClr val="B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66">
              <a:buClrTx/>
            </a:pPr>
            <a:endParaRPr lang="en-US" sz="1080" kern="1200">
              <a:solidFill>
                <a:prstClr val="white"/>
              </a:solidFill>
              <a:latin typeface="Trebuchet MS" panose="020B0603020202020204"/>
            </a:endParaRPr>
          </a:p>
        </p:txBody>
      </p:sp>
      <p:sp>
        <p:nvSpPr>
          <p:cNvPr id="4" name="TextBox 3">
            <a:extLst>
              <a:ext uri="{FF2B5EF4-FFF2-40B4-BE49-F238E27FC236}">
                <a16:creationId xmlns:a16="http://schemas.microsoft.com/office/drawing/2014/main" id="{43E91C34-FB2A-E1D6-670E-D4A9B6598303}"/>
              </a:ext>
            </a:extLst>
          </p:cNvPr>
          <p:cNvSpPr txBox="1"/>
          <p:nvPr/>
        </p:nvSpPr>
        <p:spPr bwMode="auto">
          <a:xfrm>
            <a:off x="765096" y="1000807"/>
            <a:ext cx="2593821" cy="498598"/>
          </a:xfrm>
          <a:prstGeom prst="rect">
            <a:avLst/>
          </a:prstGeom>
          <a:noFill/>
          <a:ln>
            <a:noFill/>
          </a:ln>
        </p:spPr>
        <p:txBody>
          <a:bodyPr wrap="square" rtlCol="0">
            <a:spAutoFit/>
          </a:bodyPr>
          <a:lstStyle/>
          <a:p>
            <a:pPr defTabSz="274366">
              <a:spcBef>
                <a:spcPct val="0"/>
              </a:spcBef>
              <a:buClrTx/>
            </a:pPr>
            <a:r>
              <a:rPr lang="en-GB" sz="2640" kern="1200" dirty="0">
                <a:solidFill>
                  <a:prstClr val="white"/>
                </a:solidFill>
                <a:latin typeface="Trebuchet MS" panose="020B0603020202020204"/>
                <a:ea typeface="+mn-ea"/>
                <a:cs typeface="+mn-cs"/>
              </a:rPr>
              <a:t>Time to review</a:t>
            </a:r>
            <a:endParaRPr lang="en-GB" sz="720" kern="1200" dirty="0">
              <a:solidFill>
                <a:prstClr val="white"/>
              </a:solidFill>
              <a:latin typeface="Trebuchet MS" panose="020B0603020202020204"/>
              <a:ea typeface="+mn-ea"/>
              <a:cs typeface="+mn-cs"/>
            </a:endParaRPr>
          </a:p>
        </p:txBody>
      </p:sp>
      <p:sp>
        <p:nvSpPr>
          <p:cNvPr id="3" name="Flowchart: Connector 2">
            <a:extLst>
              <a:ext uri="{FF2B5EF4-FFF2-40B4-BE49-F238E27FC236}">
                <a16:creationId xmlns:a16="http://schemas.microsoft.com/office/drawing/2014/main" id="{3B86ECF0-2A12-E5D1-DFBD-7AB52C013164}"/>
              </a:ext>
            </a:extLst>
          </p:cNvPr>
          <p:cNvSpPr/>
          <p:nvPr/>
        </p:nvSpPr>
        <p:spPr>
          <a:xfrm>
            <a:off x="2923527" y="1562948"/>
            <a:ext cx="2983541" cy="2966393"/>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3601" b="1" kern="1200" dirty="0">
                <a:solidFill>
                  <a:prstClr val="white"/>
                </a:solidFill>
                <a:latin typeface="Trebuchet MS" panose="020B0603020202020204"/>
              </a:rPr>
              <a:t>Mystery shop.</a:t>
            </a:r>
          </a:p>
        </p:txBody>
      </p:sp>
    </p:spTree>
    <p:extLst>
      <p:ext uri="{BB962C8B-B14F-4D97-AF65-F5344CB8AC3E}">
        <p14:creationId xmlns:p14="http://schemas.microsoft.com/office/powerpoint/2010/main" val="2629421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699313-BB69-41E3-7EA7-CAE0899528FB}"/>
              </a:ext>
            </a:extLst>
          </p:cNvPr>
          <p:cNvSpPr/>
          <p:nvPr/>
        </p:nvSpPr>
        <p:spPr>
          <a:xfrm>
            <a:off x="0" y="812071"/>
            <a:ext cx="3499798" cy="839184"/>
          </a:xfrm>
          <a:prstGeom prst="rect">
            <a:avLst/>
          </a:prstGeom>
          <a:solidFill>
            <a:srgbClr val="B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66">
              <a:buClrTx/>
            </a:pPr>
            <a:endParaRPr lang="en-US" sz="1080" kern="1200">
              <a:solidFill>
                <a:prstClr val="white"/>
              </a:solidFill>
              <a:latin typeface="Trebuchet MS" panose="020B0603020202020204"/>
            </a:endParaRPr>
          </a:p>
        </p:txBody>
      </p:sp>
      <p:sp>
        <p:nvSpPr>
          <p:cNvPr id="4" name="TextBox 3">
            <a:extLst>
              <a:ext uri="{FF2B5EF4-FFF2-40B4-BE49-F238E27FC236}">
                <a16:creationId xmlns:a16="http://schemas.microsoft.com/office/drawing/2014/main" id="{43E91C34-FB2A-E1D6-670E-D4A9B6598303}"/>
              </a:ext>
            </a:extLst>
          </p:cNvPr>
          <p:cNvSpPr txBox="1"/>
          <p:nvPr/>
        </p:nvSpPr>
        <p:spPr bwMode="auto">
          <a:xfrm>
            <a:off x="765096" y="1000807"/>
            <a:ext cx="2593821" cy="498598"/>
          </a:xfrm>
          <a:prstGeom prst="rect">
            <a:avLst/>
          </a:prstGeom>
          <a:noFill/>
          <a:ln>
            <a:noFill/>
          </a:ln>
        </p:spPr>
        <p:txBody>
          <a:bodyPr wrap="square" rtlCol="0">
            <a:spAutoFit/>
          </a:bodyPr>
          <a:lstStyle/>
          <a:p>
            <a:pPr defTabSz="274366">
              <a:spcBef>
                <a:spcPct val="0"/>
              </a:spcBef>
              <a:buClrTx/>
            </a:pPr>
            <a:r>
              <a:rPr lang="en-GB" sz="2640" kern="1200" dirty="0">
                <a:solidFill>
                  <a:prstClr val="white"/>
                </a:solidFill>
                <a:latin typeface="Trebuchet MS" panose="020B0603020202020204"/>
                <a:ea typeface="+mn-ea"/>
                <a:cs typeface="+mn-cs"/>
              </a:rPr>
              <a:t>Good practice?</a:t>
            </a:r>
            <a:endParaRPr lang="en-GB" sz="720" kern="1200" dirty="0">
              <a:solidFill>
                <a:prstClr val="white"/>
              </a:solidFill>
              <a:latin typeface="Trebuchet MS" panose="020B0603020202020204"/>
              <a:ea typeface="+mn-ea"/>
              <a:cs typeface="+mn-cs"/>
            </a:endParaRPr>
          </a:p>
        </p:txBody>
      </p:sp>
      <p:sp>
        <p:nvSpPr>
          <p:cNvPr id="2" name="Flowchart: Connector 1">
            <a:extLst>
              <a:ext uri="{FF2B5EF4-FFF2-40B4-BE49-F238E27FC236}">
                <a16:creationId xmlns:a16="http://schemas.microsoft.com/office/drawing/2014/main" id="{678A6CD5-0F09-C193-15D5-1D38C855A2FD}"/>
              </a:ext>
            </a:extLst>
          </p:cNvPr>
          <p:cNvSpPr/>
          <p:nvPr/>
        </p:nvSpPr>
        <p:spPr>
          <a:xfrm>
            <a:off x="285490" y="1970287"/>
            <a:ext cx="1499510" cy="1521958"/>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18-day recruitment process.</a:t>
            </a:r>
          </a:p>
        </p:txBody>
      </p:sp>
      <p:sp>
        <p:nvSpPr>
          <p:cNvPr id="3" name="Flowchart: Connector 2">
            <a:extLst>
              <a:ext uri="{FF2B5EF4-FFF2-40B4-BE49-F238E27FC236}">
                <a16:creationId xmlns:a16="http://schemas.microsoft.com/office/drawing/2014/main" id="{63855450-BD50-A94C-41D2-7B09EEF36231}"/>
              </a:ext>
            </a:extLst>
          </p:cNvPr>
          <p:cNvSpPr/>
          <p:nvPr/>
        </p:nvSpPr>
        <p:spPr>
          <a:xfrm>
            <a:off x="1506223" y="3204639"/>
            <a:ext cx="1561378" cy="1603509"/>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Initial/informal interview or at least some communication within 48 hours.</a:t>
            </a:r>
          </a:p>
        </p:txBody>
      </p:sp>
      <p:sp>
        <p:nvSpPr>
          <p:cNvPr id="7" name="Flowchart: Connector 6">
            <a:extLst>
              <a:ext uri="{FF2B5EF4-FFF2-40B4-BE49-F238E27FC236}">
                <a16:creationId xmlns:a16="http://schemas.microsoft.com/office/drawing/2014/main" id="{701B60EC-6FD3-E03B-FC96-FA0CBA02BF60}"/>
              </a:ext>
            </a:extLst>
          </p:cNvPr>
          <p:cNvSpPr/>
          <p:nvPr/>
        </p:nvSpPr>
        <p:spPr>
          <a:xfrm>
            <a:off x="4313734" y="1604329"/>
            <a:ext cx="1491556" cy="1456332"/>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ED&amp; I training; language, imagery, workplace provision.</a:t>
            </a:r>
          </a:p>
        </p:txBody>
      </p:sp>
      <p:sp>
        <p:nvSpPr>
          <p:cNvPr id="8" name="Flowchart: Connector 7">
            <a:extLst>
              <a:ext uri="{FF2B5EF4-FFF2-40B4-BE49-F238E27FC236}">
                <a16:creationId xmlns:a16="http://schemas.microsoft.com/office/drawing/2014/main" id="{90696B39-AF03-47E2-AF9F-1BB07CC1BE76}"/>
              </a:ext>
            </a:extLst>
          </p:cNvPr>
          <p:cNvSpPr/>
          <p:nvPr/>
        </p:nvSpPr>
        <p:spPr>
          <a:xfrm>
            <a:off x="3611846" y="3203096"/>
            <a:ext cx="1482979" cy="1409406"/>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Think about the make-up of the interview panel.</a:t>
            </a:r>
          </a:p>
        </p:txBody>
      </p:sp>
      <p:sp>
        <p:nvSpPr>
          <p:cNvPr id="9" name="Flowchart: Connector 8">
            <a:extLst>
              <a:ext uri="{FF2B5EF4-FFF2-40B4-BE49-F238E27FC236}">
                <a16:creationId xmlns:a16="http://schemas.microsoft.com/office/drawing/2014/main" id="{2232C223-8D30-D129-C0B4-BFAEAA4AB116}"/>
              </a:ext>
            </a:extLst>
          </p:cNvPr>
          <p:cNvSpPr/>
          <p:nvPr/>
        </p:nvSpPr>
        <p:spPr>
          <a:xfrm>
            <a:off x="2440334" y="1770363"/>
            <a:ext cx="1561378" cy="1531328"/>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Communicate and provide feedback at every stage of the process.</a:t>
            </a:r>
          </a:p>
        </p:txBody>
      </p:sp>
      <p:sp>
        <p:nvSpPr>
          <p:cNvPr id="10" name="Flowchart: Connector 9">
            <a:extLst>
              <a:ext uri="{FF2B5EF4-FFF2-40B4-BE49-F238E27FC236}">
                <a16:creationId xmlns:a16="http://schemas.microsoft.com/office/drawing/2014/main" id="{CF986EE8-A290-6719-CA94-065FFE19A191}"/>
              </a:ext>
            </a:extLst>
          </p:cNvPr>
          <p:cNvSpPr/>
          <p:nvPr/>
        </p:nvSpPr>
        <p:spPr>
          <a:xfrm>
            <a:off x="5381957" y="3081981"/>
            <a:ext cx="1388889" cy="1409406"/>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Two-stage interview process maximum.</a:t>
            </a:r>
          </a:p>
        </p:txBody>
      </p:sp>
      <p:sp>
        <p:nvSpPr>
          <p:cNvPr id="11" name="Flowchart: Connector 10">
            <a:extLst>
              <a:ext uri="{FF2B5EF4-FFF2-40B4-BE49-F238E27FC236}">
                <a16:creationId xmlns:a16="http://schemas.microsoft.com/office/drawing/2014/main" id="{709250B9-F761-7317-F945-CF0FEC11E1EA}"/>
              </a:ext>
            </a:extLst>
          </p:cNvPr>
          <p:cNvSpPr/>
          <p:nvPr/>
        </p:nvSpPr>
        <p:spPr>
          <a:xfrm>
            <a:off x="6117312" y="1321860"/>
            <a:ext cx="1388889" cy="1409406"/>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One set of assessment only – if required.</a:t>
            </a:r>
          </a:p>
        </p:txBody>
      </p:sp>
      <p:sp>
        <p:nvSpPr>
          <p:cNvPr id="12" name="Flowchart: Connector 11">
            <a:extLst>
              <a:ext uri="{FF2B5EF4-FFF2-40B4-BE49-F238E27FC236}">
                <a16:creationId xmlns:a16="http://schemas.microsoft.com/office/drawing/2014/main" id="{D4CA08EA-297F-2A3B-BBD0-76D7AAA55B7A}"/>
              </a:ext>
            </a:extLst>
          </p:cNvPr>
          <p:cNvSpPr/>
          <p:nvPr/>
        </p:nvSpPr>
        <p:spPr>
          <a:xfrm>
            <a:off x="6943334" y="2731266"/>
            <a:ext cx="1388889" cy="1409406"/>
          </a:xfrm>
          <a:prstGeom prst="flowChartConnector">
            <a:avLst/>
          </a:prstGeom>
          <a:solidFill>
            <a:srgbClr val="BE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74366">
              <a:buClrTx/>
            </a:pPr>
            <a:r>
              <a:rPr lang="en-GB" sz="1080" b="1" kern="1200" dirty="0">
                <a:solidFill>
                  <a:prstClr val="white"/>
                </a:solidFill>
                <a:latin typeface="Trebuchet MS" panose="020B0603020202020204"/>
              </a:rPr>
              <a:t>Be prepared. </a:t>
            </a:r>
          </a:p>
        </p:txBody>
      </p:sp>
    </p:spTree>
    <p:extLst>
      <p:ext uri="{BB962C8B-B14F-4D97-AF65-F5344CB8AC3E}">
        <p14:creationId xmlns:p14="http://schemas.microsoft.com/office/powerpoint/2010/main" val="2069513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F65847-E390-C749-87C3-B0F4ADF471B2}"/>
              </a:ext>
            </a:extLst>
          </p:cNvPr>
          <p:cNvSpPr>
            <a:spLocks noGrp="1"/>
          </p:cNvSpPr>
          <p:nvPr>
            <p:ph type="subTitle" idx="1"/>
          </p:nvPr>
        </p:nvSpPr>
        <p:spPr>
          <a:xfrm>
            <a:off x="1029575" y="1909414"/>
            <a:ext cx="3472970" cy="2582104"/>
          </a:xfrm>
        </p:spPr>
        <p:txBody>
          <a:bodyPr>
            <a:normAutofit/>
          </a:bodyPr>
          <a:lstStyle/>
          <a:p>
            <a:pPr>
              <a:lnSpc>
                <a:spcPts val="2700"/>
              </a:lnSpc>
              <a:spcBef>
                <a:spcPts val="0"/>
              </a:spcBef>
            </a:pPr>
            <a:r>
              <a:rPr lang="en-GB" sz="2400" b="1" dirty="0">
                <a:solidFill>
                  <a:srgbClr val="BED000"/>
                </a:solidFill>
                <a:effectLst>
                  <a:outerShdw blurRad="38100" dist="38100" dir="2700000" algn="tl">
                    <a:srgbClr val="000000">
                      <a:alpha val="43137"/>
                    </a:srgbClr>
                  </a:outerShdw>
                </a:effectLst>
                <a:latin typeface="+mj-lt"/>
              </a:rPr>
              <a:t>Thank you.</a:t>
            </a:r>
          </a:p>
          <a:p>
            <a:pPr>
              <a:lnSpc>
                <a:spcPts val="2700"/>
              </a:lnSpc>
              <a:spcBef>
                <a:spcPts val="0"/>
              </a:spcBef>
            </a:pPr>
            <a:r>
              <a:rPr lang="en-GB" sz="2400" b="1" dirty="0">
                <a:solidFill>
                  <a:srgbClr val="BED000"/>
                </a:solidFill>
                <a:effectLst>
                  <a:outerShdw blurRad="38100" dist="38100" dir="2700000" algn="tl">
                    <a:srgbClr val="000000">
                      <a:alpha val="43137"/>
                    </a:srgbClr>
                  </a:outerShdw>
                </a:effectLst>
                <a:latin typeface="+mj-lt"/>
              </a:rPr>
              <a:t>Do reach out to us.</a:t>
            </a:r>
          </a:p>
          <a:p>
            <a:pPr>
              <a:lnSpc>
                <a:spcPts val="2700"/>
              </a:lnSpc>
              <a:spcBef>
                <a:spcPts val="0"/>
              </a:spcBef>
            </a:pPr>
            <a:endParaRPr lang="en-GB" sz="2880" spc="60" dirty="0">
              <a:solidFill>
                <a:srgbClr val="BED000"/>
              </a:solidFill>
              <a:latin typeface="+mj-lt"/>
            </a:endParaRPr>
          </a:p>
          <a:p>
            <a:pPr>
              <a:lnSpc>
                <a:spcPts val="1500"/>
              </a:lnSpc>
              <a:spcBef>
                <a:spcPts val="1080"/>
              </a:spcBef>
            </a:pPr>
            <a:r>
              <a:rPr lang="en-GB" sz="1440" spc="60" dirty="0">
                <a:solidFill>
                  <a:schemeClr val="bg1"/>
                </a:solidFill>
                <a:effectLst>
                  <a:outerShdw blurRad="38100" dist="38100" dir="2700000" algn="tl">
                    <a:srgbClr val="000000">
                      <a:alpha val="43137"/>
                    </a:srgbClr>
                  </a:outerShdw>
                </a:effectLst>
                <a:latin typeface="+mj-lt"/>
              </a:rPr>
              <a:t>Zelakah Murphy – 07938 601778</a:t>
            </a:r>
          </a:p>
          <a:p>
            <a:pPr>
              <a:lnSpc>
                <a:spcPts val="1500"/>
              </a:lnSpc>
              <a:spcBef>
                <a:spcPts val="1080"/>
              </a:spcBef>
            </a:pPr>
            <a:r>
              <a:rPr lang="en-GB" sz="1440" spc="60" dirty="0">
                <a:solidFill>
                  <a:schemeClr val="bg1"/>
                </a:solidFill>
                <a:effectLst>
                  <a:outerShdw blurRad="38100" dist="38100" dir="2700000" algn="tl">
                    <a:srgbClr val="000000">
                      <a:alpha val="43137"/>
                    </a:srgbClr>
                  </a:outerShdw>
                </a:effectLst>
                <a:latin typeface="+mj-lt"/>
              </a:rPr>
              <a:t>Kate Wilson – 07768 885564</a:t>
            </a:r>
          </a:p>
          <a:p>
            <a:pPr>
              <a:lnSpc>
                <a:spcPts val="1500"/>
              </a:lnSpc>
              <a:spcBef>
                <a:spcPts val="1080"/>
              </a:spcBef>
            </a:pPr>
            <a:r>
              <a:rPr lang="en-GB" sz="1200" b="1" spc="60" dirty="0">
                <a:solidFill>
                  <a:srgbClr val="BED000"/>
                </a:solidFill>
                <a:effectLst>
                  <a:outerShdw blurRad="38100" dist="38100" dir="2700000" algn="tl">
                    <a:srgbClr val="000000">
                      <a:alpha val="43137"/>
                    </a:srgbClr>
                  </a:outerShdw>
                </a:effectLst>
                <a:latin typeface="+mj-lt"/>
                <a:hlinkClick r:id="rId3">
                  <a:extLst>
                    <a:ext uri="{A12FA001-AC4F-418D-AE19-62706E023703}">
                      <ahyp:hlinkClr xmlns:ahyp="http://schemas.microsoft.com/office/drawing/2018/hyperlinkcolor" val="tx"/>
                    </a:ext>
                  </a:extLst>
                </a:hlinkClick>
              </a:rPr>
              <a:t>www.osbornethomas.org</a:t>
            </a:r>
            <a:endParaRPr lang="en-GB" sz="1200" b="1" spc="60" dirty="0">
              <a:solidFill>
                <a:srgbClr val="BED000"/>
              </a:solidFill>
              <a:effectLst>
                <a:outerShdw blurRad="38100" dist="38100" dir="2700000" algn="tl">
                  <a:srgbClr val="000000">
                    <a:alpha val="43137"/>
                  </a:srgbClr>
                </a:outerShdw>
              </a:effectLst>
              <a:latin typeface="+mj-lt"/>
            </a:endParaRPr>
          </a:p>
          <a:p>
            <a:pPr>
              <a:lnSpc>
                <a:spcPts val="1500"/>
              </a:lnSpc>
              <a:spcBef>
                <a:spcPts val="1080"/>
              </a:spcBef>
            </a:pPr>
            <a:endParaRPr lang="en-GB" sz="1200" spc="60" dirty="0">
              <a:solidFill>
                <a:schemeClr val="bg1"/>
              </a:solidFill>
              <a:effectLst>
                <a:outerShdw blurRad="38100" dist="38100" dir="2700000" algn="tl">
                  <a:srgbClr val="000000">
                    <a:alpha val="43137"/>
                  </a:srgbClr>
                </a:outerShdw>
              </a:effectLst>
              <a:latin typeface="+mj-lt"/>
            </a:endParaRPr>
          </a:p>
          <a:p>
            <a:pPr>
              <a:lnSpc>
                <a:spcPts val="1500"/>
              </a:lnSpc>
              <a:spcBef>
                <a:spcPts val="1080"/>
              </a:spcBef>
            </a:pPr>
            <a:endParaRPr lang="en-GB" sz="1200" spc="60" dirty="0">
              <a:solidFill>
                <a:schemeClr val="bg1"/>
              </a:solidFill>
              <a:latin typeface="+mj-lt"/>
            </a:endParaRPr>
          </a:p>
          <a:p>
            <a:pPr>
              <a:lnSpc>
                <a:spcPts val="1500"/>
              </a:lnSpc>
              <a:spcBef>
                <a:spcPts val="1080"/>
              </a:spcBef>
            </a:pPr>
            <a:endParaRPr lang="en-GB" sz="1440" spc="60" dirty="0">
              <a:solidFill>
                <a:schemeClr val="bg1"/>
              </a:solidFill>
              <a:latin typeface="+mj-lt"/>
            </a:endParaRPr>
          </a:p>
        </p:txBody>
      </p:sp>
      <p:sp>
        <p:nvSpPr>
          <p:cNvPr id="4" name="TextBox 3">
            <a:extLst>
              <a:ext uri="{FF2B5EF4-FFF2-40B4-BE49-F238E27FC236}">
                <a16:creationId xmlns:a16="http://schemas.microsoft.com/office/drawing/2014/main" id="{89C37742-C037-730D-6F5F-4D6E07319EB2}"/>
              </a:ext>
            </a:extLst>
          </p:cNvPr>
          <p:cNvSpPr txBox="1"/>
          <p:nvPr/>
        </p:nvSpPr>
        <p:spPr>
          <a:xfrm>
            <a:off x="5725464" y="766201"/>
            <a:ext cx="2585684" cy="350865"/>
          </a:xfrm>
          <a:prstGeom prst="rect">
            <a:avLst/>
          </a:prstGeom>
          <a:noFill/>
        </p:spPr>
        <p:txBody>
          <a:bodyPr wrap="square" rtlCol="0">
            <a:spAutoFit/>
          </a:bodyPr>
          <a:lstStyle/>
          <a:p>
            <a:pPr algn="r" defTabSz="274366">
              <a:buClrTx/>
            </a:pPr>
            <a:r>
              <a:rPr lang="en-US" sz="1680" kern="1200" dirty="0" err="1">
                <a:solidFill>
                  <a:prstClr val="white"/>
                </a:solidFill>
                <a:latin typeface="Trebuchet MS" panose="020B0603020202020204"/>
                <a:ea typeface="+mn-ea"/>
                <a:cs typeface="+mn-cs"/>
              </a:rPr>
              <a:t>www.osbornethomas.org</a:t>
            </a:r>
            <a:endParaRPr lang="en-US" sz="1680" kern="1200" dirty="0">
              <a:solidFill>
                <a:prstClr val="white"/>
              </a:solidFill>
              <a:latin typeface="Trebuchet MS" panose="020B0603020202020204"/>
              <a:ea typeface="+mn-ea"/>
              <a:cs typeface="+mn-cs"/>
            </a:endParaRPr>
          </a:p>
        </p:txBody>
      </p:sp>
    </p:spTree>
    <p:extLst>
      <p:ext uri="{BB962C8B-B14F-4D97-AF65-F5344CB8AC3E}">
        <p14:creationId xmlns:p14="http://schemas.microsoft.com/office/powerpoint/2010/main" val="3668287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7;p29">
            <a:extLst>
              <a:ext uri="{FF2B5EF4-FFF2-40B4-BE49-F238E27FC236}">
                <a16:creationId xmlns:a16="http://schemas.microsoft.com/office/drawing/2014/main" id="{E83216B8-5A8D-45D4-8D76-93E8A30224BE}"/>
              </a:ext>
            </a:extLst>
          </p:cNvPr>
          <p:cNvSpPr txBox="1">
            <a:spLocks/>
          </p:cNvSpPr>
          <p:nvPr/>
        </p:nvSpPr>
        <p:spPr>
          <a:xfrm>
            <a:off x="381000" y="579352"/>
            <a:ext cx="7611275" cy="63563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1pPr>
            <a:lvl2pPr marR="0" lvl="1"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2pPr>
            <a:lvl3pPr marR="0" lvl="2"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3pPr>
            <a:lvl4pPr marR="0" lvl="3"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4pPr>
            <a:lvl5pPr marR="0" lvl="4"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5pPr>
            <a:lvl6pPr marR="0" lvl="5"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6pPr>
            <a:lvl7pPr marR="0" lvl="6"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7pPr>
            <a:lvl8pPr marR="0" lvl="7"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8pPr>
            <a:lvl9pPr marR="0" lvl="8"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9pPr>
          </a:lstStyle>
          <a:p>
            <a:pPr marL="0" marR="0" lvl="0" indent="0" algn="l" defTabSz="914400" rtl="0" eaLnBrk="1" fontAlgn="auto" latinLnBrk="0" hangingPunct="1">
              <a:lnSpc>
                <a:spcPct val="90000"/>
              </a:lnSpc>
              <a:spcBef>
                <a:spcPts val="0"/>
              </a:spcBef>
              <a:spcAft>
                <a:spcPts val="0"/>
              </a:spcAft>
              <a:buClr>
                <a:srgbClr val="142236"/>
              </a:buClr>
              <a:buSzPts val="2600"/>
              <a:buFont typeface="Red Hat Display Black"/>
              <a:buNone/>
              <a:tabLst/>
              <a:defRPr/>
            </a:pPr>
            <a:endParaRPr kumimoji="0" lang="en-GB" sz="5400" b="0" i="0" u="none" strike="noStrike" kern="0" cap="none" spc="0" normalizeH="0" baseline="0" noProof="0">
              <a:ln>
                <a:noFill/>
              </a:ln>
              <a:solidFill>
                <a:srgbClr val="FFFFFF"/>
              </a:solidFill>
              <a:effectLst/>
              <a:uLnTx/>
              <a:uFillTx/>
              <a:latin typeface="Red Hat Display Black"/>
              <a:sym typeface="Red Hat Display Black"/>
            </a:endParaRPr>
          </a:p>
        </p:txBody>
      </p:sp>
      <p:sp>
        <p:nvSpPr>
          <p:cNvPr id="3" name="Google Shape;248;p29">
            <a:extLst>
              <a:ext uri="{FF2B5EF4-FFF2-40B4-BE49-F238E27FC236}">
                <a16:creationId xmlns:a16="http://schemas.microsoft.com/office/drawing/2014/main" id="{AA2BFC17-51D3-40EC-B672-2B3C7EDD6FF4}"/>
              </a:ext>
            </a:extLst>
          </p:cNvPr>
          <p:cNvSpPr txBox="1">
            <a:spLocks/>
          </p:cNvSpPr>
          <p:nvPr/>
        </p:nvSpPr>
        <p:spPr>
          <a:xfrm>
            <a:off x="381000" y="1153026"/>
            <a:ext cx="7772400" cy="4635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600"/>
              </a:spcBef>
              <a:spcAft>
                <a:spcPts val="0"/>
              </a:spcAft>
              <a:buClr>
                <a:srgbClr val="FF6035"/>
              </a:buClr>
              <a:buSzPts val="2400"/>
              <a:buFont typeface="Raleway"/>
              <a:buNone/>
              <a:tabLst/>
              <a:defRPr/>
            </a:pPr>
            <a:endParaRPr kumimoji="0" lang="en-GB" sz="1800" b="0" i="0" u="none" strike="noStrike" kern="0" cap="none" spc="0" normalizeH="0" baseline="0" noProof="0">
              <a:ln>
                <a:noFill/>
              </a:ln>
              <a:solidFill>
                <a:srgbClr val="FFFFFF"/>
              </a:solidFill>
              <a:effectLst/>
              <a:uLnTx/>
              <a:uFillTx/>
              <a:latin typeface="Red Hat Display" panose="020B0604020202020204" charset="0"/>
              <a:sym typeface="Raleway"/>
            </a:endParaRPr>
          </a:p>
        </p:txBody>
      </p:sp>
      <p:sp>
        <p:nvSpPr>
          <p:cNvPr id="5" name="Google Shape;250;p29">
            <a:extLst>
              <a:ext uri="{FF2B5EF4-FFF2-40B4-BE49-F238E27FC236}">
                <a16:creationId xmlns:a16="http://schemas.microsoft.com/office/drawing/2014/main" id="{E0A1A795-AA27-4FA0-A8BB-88A6537C65FF}"/>
              </a:ext>
            </a:extLst>
          </p:cNvPr>
          <p:cNvSpPr txBox="1">
            <a:spLocks/>
          </p:cNvSpPr>
          <p:nvPr/>
        </p:nvSpPr>
        <p:spPr>
          <a:xfrm>
            <a:off x="381000" y="2302070"/>
            <a:ext cx="7772400" cy="4635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600"/>
              </a:spcBef>
              <a:spcAft>
                <a:spcPts val="0"/>
              </a:spcAft>
              <a:buClr>
                <a:srgbClr val="FF6035"/>
              </a:buClr>
              <a:buSzPts val="2400"/>
              <a:buFont typeface="Raleway"/>
              <a:buNone/>
              <a:tabLst/>
              <a:defRPr/>
            </a:pPr>
            <a:endParaRPr kumimoji="0" lang="en-GB" sz="1800" b="0" i="0" u="none" strike="noStrike" kern="0" cap="none" spc="0" normalizeH="0" baseline="0" noProof="0">
              <a:ln>
                <a:noFill/>
              </a:ln>
              <a:solidFill>
                <a:srgbClr val="FFFFFF"/>
              </a:solidFill>
              <a:effectLst/>
              <a:uLnTx/>
              <a:uFillTx/>
              <a:latin typeface="Red Hat Display" panose="020B0604020202020204" charset="0"/>
              <a:sym typeface="Raleway"/>
            </a:endParaRPr>
          </a:p>
        </p:txBody>
      </p:sp>
      <p:sp>
        <p:nvSpPr>
          <p:cNvPr id="7" name="Google Shape;252;p29">
            <a:extLst>
              <a:ext uri="{FF2B5EF4-FFF2-40B4-BE49-F238E27FC236}">
                <a16:creationId xmlns:a16="http://schemas.microsoft.com/office/drawing/2014/main" id="{9FEDF34C-53CE-4678-A2DE-AFDE8C1CF29E}"/>
              </a:ext>
            </a:extLst>
          </p:cNvPr>
          <p:cNvSpPr txBox="1">
            <a:spLocks/>
          </p:cNvSpPr>
          <p:nvPr/>
        </p:nvSpPr>
        <p:spPr>
          <a:xfrm>
            <a:off x="381000" y="3451114"/>
            <a:ext cx="7772400" cy="4635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600"/>
              </a:spcBef>
              <a:spcAft>
                <a:spcPts val="0"/>
              </a:spcAft>
              <a:buClr>
                <a:srgbClr val="FF6035"/>
              </a:buClr>
              <a:buSzPts val="2400"/>
              <a:buFont typeface="Raleway"/>
              <a:buNone/>
              <a:tabLst/>
              <a:defRPr/>
            </a:pPr>
            <a:endParaRPr kumimoji="0" lang="en-GB" sz="1800" b="0" i="0" u="none" strike="noStrike" kern="0" cap="none" spc="0" normalizeH="0" baseline="0" noProof="0">
              <a:ln>
                <a:noFill/>
              </a:ln>
              <a:solidFill>
                <a:srgbClr val="FFFFFF"/>
              </a:solidFill>
              <a:effectLst/>
              <a:uLnTx/>
              <a:uFillTx/>
              <a:latin typeface="Red Hat Display" panose="020B0604020202020204" charset="0"/>
              <a:sym typeface="Raleway"/>
            </a:endParaRPr>
          </a:p>
        </p:txBody>
      </p:sp>
      <p:sp>
        <p:nvSpPr>
          <p:cNvPr id="8" name="Google Shape;249;p29">
            <a:extLst>
              <a:ext uri="{FF2B5EF4-FFF2-40B4-BE49-F238E27FC236}">
                <a16:creationId xmlns:a16="http://schemas.microsoft.com/office/drawing/2014/main" id="{DC757DF5-F6BF-4BE3-893D-5BC8C9C6A213}"/>
              </a:ext>
            </a:extLst>
          </p:cNvPr>
          <p:cNvSpPr txBox="1">
            <a:spLocks/>
          </p:cNvSpPr>
          <p:nvPr/>
        </p:nvSpPr>
        <p:spPr>
          <a:xfrm>
            <a:off x="381000" y="3990474"/>
            <a:ext cx="7611275" cy="63563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1pPr>
            <a:lvl2pPr marR="0" lvl="1"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2pPr>
            <a:lvl3pPr marR="0" lvl="2"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3pPr>
            <a:lvl4pPr marR="0" lvl="3"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4pPr>
            <a:lvl5pPr marR="0" lvl="4"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5pPr>
            <a:lvl6pPr marR="0" lvl="5"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6pPr>
            <a:lvl7pPr marR="0" lvl="6"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7pPr>
            <a:lvl8pPr marR="0" lvl="7"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8pPr>
            <a:lvl9pPr marR="0" lvl="8"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9pPr>
          </a:lstStyle>
          <a:p>
            <a:pPr marL="0" marR="0" lvl="0" indent="0" algn="l" defTabSz="914400" rtl="0" eaLnBrk="1" fontAlgn="auto" latinLnBrk="0" hangingPunct="1">
              <a:lnSpc>
                <a:spcPct val="90000"/>
              </a:lnSpc>
              <a:spcBef>
                <a:spcPts val="0"/>
              </a:spcBef>
              <a:spcAft>
                <a:spcPts val="0"/>
              </a:spcAft>
              <a:buClr>
                <a:srgbClr val="142236"/>
              </a:buClr>
              <a:buSzPts val="2600"/>
              <a:buFont typeface="Red Hat Display Black"/>
              <a:buNone/>
              <a:tabLst/>
              <a:defRPr/>
            </a:pPr>
            <a:endParaRPr kumimoji="0" lang="en-GB" sz="6000" b="0" i="0" u="none" strike="noStrike" kern="0" cap="none" spc="0" normalizeH="0" baseline="0" noProof="0">
              <a:ln>
                <a:noFill/>
              </a:ln>
              <a:solidFill>
                <a:srgbClr val="FF6035"/>
              </a:solidFill>
              <a:effectLst/>
              <a:uLnTx/>
              <a:uFillTx/>
              <a:latin typeface="Red Hat Display Black"/>
              <a:sym typeface="Red Hat Display Black"/>
            </a:endParaRPr>
          </a:p>
        </p:txBody>
      </p:sp>
      <p:sp>
        <p:nvSpPr>
          <p:cNvPr id="9" name="Google Shape;250;p29">
            <a:extLst>
              <a:ext uri="{FF2B5EF4-FFF2-40B4-BE49-F238E27FC236}">
                <a16:creationId xmlns:a16="http://schemas.microsoft.com/office/drawing/2014/main" id="{6AD290D0-4A05-4C16-8735-BCA6EC5BD868}"/>
              </a:ext>
            </a:extLst>
          </p:cNvPr>
          <p:cNvSpPr txBox="1">
            <a:spLocks/>
          </p:cNvSpPr>
          <p:nvPr/>
        </p:nvSpPr>
        <p:spPr>
          <a:xfrm>
            <a:off x="381000" y="4600159"/>
            <a:ext cx="7772400" cy="4635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600"/>
              </a:spcBef>
              <a:spcAft>
                <a:spcPts val="0"/>
              </a:spcAft>
              <a:buClr>
                <a:srgbClr val="FF6035"/>
              </a:buClr>
              <a:buSzPts val="2400"/>
              <a:buFont typeface="Raleway"/>
              <a:buNone/>
              <a:tabLst/>
              <a:defRPr/>
            </a:pPr>
            <a:endParaRPr kumimoji="0" lang="en-GB" sz="1800" b="0" i="0" u="none" strike="noStrike" kern="0" cap="none" spc="0" normalizeH="0" baseline="0" noProof="0">
              <a:ln>
                <a:noFill/>
              </a:ln>
              <a:solidFill>
                <a:srgbClr val="FFFFFF"/>
              </a:solidFill>
              <a:effectLst/>
              <a:uLnTx/>
              <a:uFillTx/>
              <a:latin typeface="Red Hat Display" panose="020B0604020202020204" charset="0"/>
              <a:sym typeface="Raleway"/>
            </a:endParaRPr>
          </a:p>
        </p:txBody>
      </p:sp>
      <p:sp>
        <p:nvSpPr>
          <p:cNvPr id="4" name="TextBox 3">
            <a:extLst>
              <a:ext uri="{FF2B5EF4-FFF2-40B4-BE49-F238E27FC236}">
                <a16:creationId xmlns:a16="http://schemas.microsoft.com/office/drawing/2014/main" id="{9BA5A781-A4E8-FB41-CDF6-F46BB9971350}"/>
              </a:ext>
            </a:extLst>
          </p:cNvPr>
          <p:cNvSpPr txBox="1"/>
          <p:nvPr/>
        </p:nvSpPr>
        <p:spPr>
          <a:xfrm>
            <a:off x="3765884" y="1780673"/>
            <a:ext cx="2947737" cy="646331"/>
          </a:xfrm>
          <a:prstGeom prst="rect">
            <a:avLst/>
          </a:prstGeom>
          <a:noFill/>
        </p:spPr>
        <p:txBody>
          <a:bodyPr wrap="square" rtlCol="0">
            <a:spAutoFit/>
          </a:bodyPr>
          <a:lstStyle/>
          <a:p>
            <a:r>
              <a:rPr lang="en-GB" sz="3600" b="1">
                <a:solidFill>
                  <a:schemeClr val="bg1"/>
                </a:solidFill>
                <a:latin typeface="Red Hat Display" panose="020B0604020202020204" charset="0"/>
              </a:rPr>
              <a:t>Q&amp;A</a:t>
            </a:r>
          </a:p>
        </p:txBody>
      </p:sp>
    </p:spTree>
    <p:extLst>
      <p:ext uri="{BB962C8B-B14F-4D97-AF65-F5344CB8AC3E}">
        <p14:creationId xmlns:p14="http://schemas.microsoft.com/office/powerpoint/2010/main" val="3881245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60987F-F825-2C91-0D02-E6C23A782863}"/>
              </a:ext>
            </a:extLst>
          </p:cNvPr>
          <p:cNvSpPr/>
          <p:nvPr/>
        </p:nvSpPr>
        <p:spPr>
          <a:xfrm>
            <a:off x="2969111" y="4722607"/>
            <a:ext cx="3195021" cy="344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F1E099-05D8-705E-AD21-05F5F9646BD3}"/>
              </a:ext>
            </a:extLst>
          </p:cNvPr>
          <p:cNvSpPr/>
          <p:nvPr/>
        </p:nvSpPr>
        <p:spPr>
          <a:xfrm>
            <a:off x="3151989" y="4793277"/>
            <a:ext cx="3227294" cy="2904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FF6600"/>
                </a:solidFill>
                <a:effectLst/>
                <a:uLnTx/>
                <a:uFillTx/>
                <a:latin typeface="Red Hat Display" panose="020B0604020202020204" charset="0"/>
                <a:sym typeface="Arial"/>
              </a:rPr>
              <a:t>#GoodPracticePowerHour</a:t>
            </a:r>
            <a:endParaRPr kumimoji="0" lang="en-GB" sz="1400" b="1" i="0" u="none" strike="noStrike" kern="0" cap="none" spc="0" normalizeH="0" baseline="0" noProof="0" dirty="0">
              <a:ln>
                <a:noFill/>
              </a:ln>
              <a:solidFill>
                <a:srgbClr val="FF6600"/>
              </a:solidFill>
              <a:effectLst/>
              <a:uLnTx/>
              <a:uFillTx/>
              <a:latin typeface="Red Hat Display" panose="020B0604020202020204" charset="0"/>
              <a:sym typeface="Arial"/>
            </a:endParaRPr>
          </a:p>
        </p:txBody>
      </p:sp>
      <p:sp>
        <p:nvSpPr>
          <p:cNvPr id="2" name="Title 1">
            <a:extLst>
              <a:ext uri="{FF2B5EF4-FFF2-40B4-BE49-F238E27FC236}">
                <a16:creationId xmlns:a16="http://schemas.microsoft.com/office/drawing/2014/main" id="{9749E8BB-1EA0-9759-3266-C3D8759F98E0}"/>
              </a:ext>
            </a:extLst>
          </p:cNvPr>
          <p:cNvSpPr>
            <a:spLocks noGrp="1"/>
          </p:cNvSpPr>
          <p:nvPr>
            <p:ph type="title"/>
          </p:nvPr>
        </p:nvSpPr>
        <p:spPr/>
        <p:txBody>
          <a:bodyPr/>
          <a:lstStyle/>
          <a:p>
            <a:r>
              <a:rPr lang="en-GB" dirty="0">
                <a:solidFill>
                  <a:srgbClr val="FF6600"/>
                </a:solidFill>
              </a:rPr>
              <a:t>Next Steps</a:t>
            </a:r>
          </a:p>
        </p:txBody>
      </p:sp>
      <p:sp>
        <p:nvSpPr>
          <p:cNvPr id="3" name="Text Placeholder 2">
            <a:extLst>
              <a:ext uri="{FF2B5EF4-FFF2-40B4-BE49-F238E27FC236}">
                <a16:creationId xmlns:a16="http://schemas.microsoft.com/office/drawing/2014/main" id="{435DB597-BAF7-90E0-5B0C-DA5037A52DE9}"/>
              </a:ext>
            </a:extLst>
          </p:cNvPr>
          <p:cNvSpPr>
            <a:spLocks noGrp="1"/>
          </p:cNvSpPr>
          <p:nvPr>
            <p:ph type="body" idx="1"/>
          </p:nvPr>
        </p:nvSpPr>
        <p:spPr>
          <a:xfrm>
            <a:off x="457200" y="1552513"/>
            <a:ext cx="7670319" cy="2633700"/>
          </a:xfrm>
        </p:spPr>
        <p:txBody>
          <a:bodyPr/>
          <a:lstStyle/>
          <a:p>
            <a:pPr>
              <a:buFont typeface="Arial" panose="020B0604020202020204" pitchFamily="34" charset="0"/>
              <a:buChar char="•"/>
            </a:pPr>
            <a:r>
              <a:rPr lang="en-GB" sz="2000" dirty="0">
                <a:latin typeface="Red Hat Display" panose="020B0604020202020204" charset="0"/>
              </a:rPr>
              <a:t>Slides will be sent to you and uploaded to website</a:t>
            </a:r>
          </a:p>
          <a:p>
            <a:pPr>
              <a:buFont typeface="Arial" panose="020B0604020202020204" pitchFamily="34" charset="0"/>
              <a:buChar char="•"/>
            </a:pPr>
            <a:r>
              <a:rPr lang="en-GB" sz="2000" dirty="0">
                <a:latin typeface="Red Hat Display" panose="020B0604020202020204" charset="0"/>
              </a:rPr>
              <a:t>We’d love to hear from you if you’d like to speak at a future event </a:t>
            </a:r>
            <a:r>
              <a:rPr lang="en-GB" sz="2000" b="1" dirty="0">
                <a:latin typeface="Red Hat Display" panose="020B0604020202020204" charset="0"/>
                <a:hlinkClick r:id="rId3"/>
              </a:rPr>
              <a:t>contact@gmgoodemploymentcharter.co.uk</a:t>
            </a:r>
            <a:endParaRPr lang="en-GB" sz="2000" b="1" dirty="0">
              <a:latin typeface="Red Hat Display" panose="020B0604020202020204" charset="0"/>
            </a:endParaRPr>
          </a:p>
          <a:p>
            <a:pPr>
              <a:buFont typeface="Arial" panose="020B0604020202020204" pitchFamily="34" charset="0"/>
              <a:buChar char="•"/>
            </a:pPr>
            <a:r>
              <a:rPr lang="en-GB" sz="2000" dirty="0">
                <a:latin typeface="Red Hat Display" panose="020B0604020202020204" charset="0"/>
              </a:rPr>
              <a:t>Next Good Practice Power Hour is on Thursday 14 December.</a:t>
            </a:r>
          </a:p>
          <a:p>
            <a:pPr>
              <a:buFont typeface="Arial" panose="020B0604020202020204" pitchFamily="34" charset="0"/>
              <a:buChar char="•"/>
            </a:pPr>
            <a:r>
              <a:rPr lang="en-GB" sz="2000">
                <a:latin typeface="Red Hat Display" panose="020B0604020202020204" charset="0"/>
              </a:rPr>
              <a:t>Become a Supporter – Registration Form is </a:t>
            </a:r>
            <a:r>
              <a:rPr lang="en-GB" sz="2000" b="1">
                <a:latin typeface="Red Hat Display" panose="020B0604020202020204" charset="0"/>
                <a:hlinkClick r:id="rId4"/>
              </a:rPr>
              <a:t>here</a:t>
            </a:r>
            <a:endParaRPr lang="en-GB" sz="2000" b="1">
              <a:latin typeface="Red Hat Display" panose="020B0604020202020204" charset="0"/>
            </a:endParaRPr>
          </a:p>
          <a:p>
            <a:pPr>
              <a:buFont typeface="Arial" panose="020B0604020202020204" pitchFamily="34" charset="0"/>
              <a:buChar char="•"/>
            </a:pPr>
            <a:endParaRPr lang="en-GB" sz="2000" dirty="0">
              <a:latin typeface="Red Hat Display" panose="020B0604020202020204" charset="0"/>
            </a:endParaRPr>
          </a:p>
        </p:txBody>
      </p:sp>
    </p:spTree>
    <p:extLst>
      <p:ext uri="{BB962C8B-B14F-4D97-AF65-F5344CB8AC3E}">
        <p14:creationId xmlns:p14="http://schemas.microsoft.com/office/powerpoint/2010/main" val="2070026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p2">
            <a:extLst>
              <a:ext uri="{FF2B5EF4-FFF2-40B4-BE49-F238E27FC236}">
                <a16:creationId xmlns:a16="http://schemas.microsoft.com/office/drawing/2014/main" id="{F0DEEEDD-4EC7-45B2-95E6-9CD8886F701D}"/>
              </a:ext>
            </a:extLst>
          </p:cNvPr>
          <p:cNvSpPr/>
          <p:nvPr/>
        </p:nvSpPr>
        <p:spPr>
          <a:xfrm flipH="1">
            <a:off x="4930726" y="4128867"/>
            <a:ext cx="4213274" cy="1014633"/>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400" b="0">
              <a:solidFill>
                <a:schemeClr val="bg1"/>
              </a:solidFill>
              <a:latin typeface="Red Hat Display" panose="020B0604020202020204" charset="0"/>
            </a:endParaRPr>
          </a:p>
        </p:txBody>
      </p:sp>
      <p:sp>
        <p:nvSpPr>
          <p:cNvPr id="4" name="Rectangle 3">
            <a:extLst>
              <a:ext uri="{FF2B5EF4-FFF2-40B4-BE49-F238E27FC236}">
                <a16:creationId xmlns:a16="http://schemas.microsoft.com/office/drawing/2014/main" id="{1562547D-0EB7-4EA3-8FB4-0ED9FBDFD10D}"/>
              </a:ext>
            </a:extLst>
          </p:cNvPr>
          <p:cNvSpPr/>
          <p:nvPr/>
        </p:nvSpPr>
        <p:spPr>
          <a:xfrm>
            <a:off x="4839984" y="4128867"/>
            <a:ext cx="4572000" cy="1030731"/>
          </a:xfrm>
          <a:prstGeom prst="rect">
            <a:avLst/>
          </a:prstGeom>
        </p:spPr>
        <p:txBody>
          <a:bodyPr>
            <a:spAutoFit/>
          </a:bodyPr>
          <a:lstStyle/>
          <a:p>
            <a:pPr lvl="0" algn="ctr">
              <a:lnSpc>
                <a:spcPct val="150000"/>
              </a:lnSpc>
            </a:pPr>
            <a:r>
              <a:rPr lang="en-GB">
                <a:solidFill>
                  <a:schemeClr val="bg1"/>
                </a:solidFill>
                <a:latin typeface="Red Hat Display" panose="020B0604020202020204" charset="0"/>
              </a:rPr>
              <a:t>GMgoodemploymentcharter.co.uk</a:t>
            </a:r>
          </a:p>
          <a:p>
            <a:pPr lvl="0" algn="ctr">
              <a:lnSpc>
                <a:spcPct val="150000"/>
              </a:lnSpc>
            </a:pPr>
            <a:r>
              <a:rPr lang="en-GB">
                <a:solidFill>
                  <a:schemeClr val="bg1"/>
                </a:solidFill>
                <a:latin typeface="Red Hat Display" panose="020B0604020202020204" charset="0"/>
              </a:rPr>
              <a:t> @GoodEmpCharter</a:t>
            </a:r>
          </a:p>
          <a:p>
            <a:pPr lvl="0" algn="ctr">
              <a:lnSpc>
                <a:spcPct val="150000"/>
              </a:lnSpc>
            </a:pPr>
            <a:r>
              <a:rPr lang="en-GB">
                <a:solidFill>
                  <a:schemeClr val="bg1"/>
                </a:solidFill>
                <a:latin typeface="Red Hat Display" panose="020B0604020202020204" charset="0"/>
              </a:rPr>
              <a:t>#GoodPracticePowerHour</a:t>
            </a:r>
          </a:p>
        </p:txBody>
      </p:sp>
      <p:pic>
        <p:nvPicPr>
          <p:cNvPr id="2" name="Picture 1">
            <a:extLst>
              <a:ext uri="{FF2B5EF4-FFF2-40B4-BE49-F238E27FC236}">
                <a16:creationId xmlns:a16="http://schemas.microsoft.com/office/drawing/2014/main" id="{A498AD83-A89E-447C-8B77-7E398CBB85D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40108" y="4504002"/>
            <a:ext cx="387413" cy="387413"/>
          </a:xfrm>
          <a:prstGeom prst="rect">
            <a:avLst/>
          </a:prstGeom>
        </p:spPr>
      </p:pic>
      <p:sp>
        <p:nvSpPr>
          <p:cNvPr id="7" name="Title 1">
            <a:extLst>
              <a:ext uri="{FF2B5EF4-FFF2-40B4-BE49-F238E27FC236}">
                <a16:creationId xmlns:a16="http://schemas.microsoft.com/office/drawing/2014/main" id="{3AE00FC7-D605-44D3-9CAB-E31AA53FCF46}"/>
              </a:ext>
            </a:extLst>
          </p:cNvPr>
          <p:cNvSpPr txBox="1">
            <a:spLocks/>
          </p:cNvSpPr>
          <p:nvPr/>
        </p:nvSpPr>
        <p:spPr>
          <a:xfrm>
            <a:off x="167524" y="1097509"/>
            <a:ext cx="4332375" cy="1418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sz="2800" b="1">
              <a:solidFill>
                <a:srgbClr val="FF6600"/>
              </a:solidFill>
              <a:latin typeface="Red Hat Display" panose="020B0604020202020204" charset="0"/>
            </a:endParaRPr>
          </a:p>
        </p:txBody>
      </p:sp>
      <p:sp>
        <p:nvSpPr>
          <p:cNvPr id="9" name="TextBox 8">
            <a:extLst>
              <a:ext uri="{FF2B5EF4-FFF2-40B4-BE49-F238E27FC236}">
                <a16:creationId xmlns:a16="http://schemas.microsoft.com/office/drawing/2014/main" id="{11C52A0C-38BD-4BEA-942E-9647F1392EF0}"/>
              </a:ext>
            </a:extLst>
          </p:cNvPr>
          <p:cNvSpPr txBox="1"/>
          <p:nvPr/>
        </p:nvSpPr>
        <p:spPr>
          <a:xfrm>
            <a:off x="167524" y="4334675"/>
            <a:ext cx="1172665"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Supported by</a:t>
            </a:r>
          </a:p>
        </p:txBody>
      </p:sp>
      <p:pic>
        <p:nvPicPr>
          <p:cNvPr id="10" name="Picture 9" descr="A black sign with white text&#10;&#10;Description automatically generated">
            <a:extLst>
              <a:ext uri="{FF2B5EF4-FFF2-40B4-BE49-F238E27FC236}">
                <a16:creationId xmlns:a16="http://schemas.microsoft.com/office/drawing/2014/main" id="{A564C758-FBD2-4CD0-AA7E-6623E81B2B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00125" y="182284"/>
            <a:ext cx="3274475" cy="2333625"/>
          </a:xfrm>
          <a:prstGeom prst="rect">
            <a:avLst/>
          </a:prstGeom>
        </p:spPr>
      </p:pic>
      <p:sp>
        <p:nvSpPr>
          <p:cNvPr id="3" name="TextBox 2">
            <a:extLst>
              <a:ext uri="{FF2B5EF4-FFF2-40B4-BE49-F238E27FC236}">
                <a16:creationId xmlns:a16="http://schemas.microsoft.com/office/drawing/2014/main" id="{59938FF6-BF9E-195C-F57D-DFE028E95D2C}"/>
              </a:ext>
            </a:extLst>
          </p:cNvPr>
          <p:cNvSpPr txBox="1"/>
          <p:nvPr/>
        </p:nvSpPr>
        <p:spPr>
          <a:xfrm>
            <a:off x="167524" y="1299553"/>
            <a:ext cx="4114800" cy="461665"/>
          </a:xfrm>
          <a:prstGeom prst="rect">
            <a:avLst/>
          </a:prstGeom>
          <a:noFill/>
        </p:spPr>
        <p:txBody>
          <a:bodyPr wrap="square" rtlCol="0">
            <a:spAutoFit/>
          </a:bodyPr>
          <a:lstStyle/>
          <a:p>
            <a:r>
              <a:rPr lang="en-GB" sz="2400" b="1">
                <a:solidFill>
                  <a:srgbClr val="1E3D74"/>
                </a:solidFill>
                <a:latin typeface="Red Hat Display" panose="020B0604020202020204" charset="0"/>
              </a:rPr>
              <a:t>Thank You for Attending</a:t>
            </a:r>
          </a:p>
        </p:txBody>
      </p:sp>
    </p:spTree>
    <p:extLst>
      <p:ext uri="{BB962C8B-B14F-4D97-AF65-F5344CB8AC3E}">
        <p14:creationId xmlns:p14="http://schemas.microsoft.com/office/powerpoint/2010/main" val="292923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CE0082-DA22-7F84-1AEC-07ACB63ED010}"/>
              </a:ext>
            </a:extLst>
          </p:cNvPr>
          <p:cNvSpPr/>
          <p:nvPr/>
        </p:nvSpPr>
        <p:spPr>
          <a:xfrm>
            <a:off x="2883049" y="4819426"/>
            <a:ext cx="3248810" cy="2366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075313-4117-5861-5B93-72AD69AD9377}"/>
              </a:ext>
            </a:extLst>
          </p:cNvPr>
          <p:cNvSpPr>
            <a:spLocks noGrp="1"/>
          </p:cNvSpPr>
          <p:nvPr>
            <p:ph type="title"/>
          </p:nvPr>
        </p:nvSpPr>
        <p:spPr/>
        <p:txBody>
          <a:bodyPr/>
          <a:lstStyle/>
          <a:p>
            <a:r>
              <a:rPr lang="en-GB" sz="2800">
                <a:solidFill>
                  <a:srgbClr val="FF6600"/>
                </a:solidFill>
              </a:rPr>
              <a:t>Housekeeping</a:t>
            </a:r>
          </a:p>
        </p:txBody>
      </p:sp>
      <p:sp>
        <p:nvSpPr>
          <p:cNvPr id="3" name="Text Placeholder 2">
            <a:extLst>
              <a:ext uri="{FF2B5EF4-FFF2-40B4-BE49-F238E27FC236}">
                <a16:creationId xmlns:a16="http://schemas.microsoft.com/office/drawing/2014/main" id="{12158524-1A6D-5078-7EF1-233EFE953E94}"/>
              </a:ext>
            </a:extLst>
          </p:cNvPr>
          <p:cNvSpPr>
            <a:spLocks noGrp="1"/>
          </p:cNvSpPr>
          <p:nvPr>
            <p:ph type="body" idx="1"/>
          </p:nvPr>
        </p:nvSpPr>
        <p:spPr>
          <a:xfrm>
            <a:off x="541386" y="1585376"/>
            <a:ext cx="7788698" cy="2319874"/>
          </a:xfrm>
        </p:spPr>
        <p:txBody>
          <a:bodyPr/>
          <a:lstStyle/>
          <a:p>
            <a:pPr>
              <a:buFont typeface="Arial" panose="020B0604020202020204" pitchFamily="34" charset="0"/>
              <a:buChar char="•"/>
            </a:pPr>
            <a:r>
              <a:rPr lang="en-GB" sz="1800" dirty="0"/>
              <a:t>This webinar is recorded</a:t>
            </a:r>
          </a:p>
          <a:p>
            <a:pPr>
              <a:buFont typeface="Arial" panose="020B0604020202020204" pitchFamily="34" charset="0"/>
              <a:buChar char="•"/>
            </a:pPr>
            <a:r>
              <a:rPr lang="en-GB" sz="1800" dirty="0"/>
              <a:t>Chat function to connect with attendees</a:t>
            </a:r>
          </a:p>
          <a:p>
            <a:pPr>
              <a:buFont typeface="Arial" panose="020B0604020202020204" pitchFamily="34" charset="0"/>
              <a:buChar char="•"/>
            </a:pPr>
            <a:r>
              <a:rPr lang="en-GB" sz="1800" dirty="0"/>
              <a:t>Q&amp;A function specifically for questions</a:t>
            </a:r>
          </a:p>
          <a:p>
            <a:pPr>
              <a:buFont typeface="Arial" panose="020B0604020202020204" pitchFamily="34" charset="0"/>
              <a:buChar char="•"/>
            </a:pPr>
            <a:r>
              <a:rPr lang="en-GB" sz="1800" dirty="0"/>
              <a:t>Please keep microphones muted unless asking a question</a:t>
            </a:r>
          </a:p>
          <a:p>
            <a:pPr>
              <a:buFont typeface="Arial" panose="020B0604020202020204" pitchFamily="34" charset="0"/>
              <a:buChar char="•"/>
            </a:pPr>
            <a:r>
              <a:rPr lang="en-GB" sz="1800" dirty="0"/>
              <a:t>Reaction button</a:t>
            </a:r>
          </a:p>
        </p:txBody>
      </p:sp>
      <p:sp>
        <p:nvSpPr>
          <p:cNvPr id="10" name="Rectangle 9">
            <a:extLst>
              <a:ext uri="{FF2B5EF4-FFF2-40B4-BE49-F238E27FC236}">
                <a16:creationId xmlns:a16="http://schemas.microsoft.com/office/drawing/2014/main" id="{896D639C-E891-E3DA-6581-F063EBFC1F6F}"/>
              </a:ext>
            </a:extLst>
          </p:cNvPr>
          <p:cNvSpPr/>
          <p:nvPr/>
        </p:nvSpPr>
        <p:spPr>
          <a:xfrm>
            <a:off x="3133648" y="4787153"/>
            <a:ext cx="3334871" cy="268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6600"/>
                </a:solidFill>
                <a:effectLst/>
                <a:uLnTx/>
                <a:uFillTx/>
                <a:latin typeface="Red Hat Display" panose="020B0604020202020204" charset="0"/>
                <a:sym typeface="Arial"/>
              </a:rPr>
              <a:t>#GoodPracticePowerHour</a:t>
            </a:r>
          </a:p>
        </p:txBody>
      </p:sp>
    </p:spTree>
    <p:extLst>
      <p:ext uri="{BB962C8B-B14F-4D97-AF65-F5344CB8AC3E}">
        <p14:creationId xmlns:p14="http://schemas.microsoft.com/office/powerpoint/2010/main" val="39928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0E7584-C89F-5E03-6C43-050FEED6C516}"/>
              </a:ext>
            </a:extLst>
          </p:cNvPr>
          <p:cNvSpPr txBox="1"/>
          <p:nvPr/>
        </p:nvSpPr>
        <p:spPr>
          <a:xfrm>
            <a:off x="1236238" y="1398314"/>
            <a:ext cx="6224013" cy="1692771"/>
          </a:xfrm>
          <a:prstGeom prst="rect">
            <a:avLst/>
          </a:prstGeom>
          <a:noFill/>
        </p:spPr>
        <p:txBody>
          <a:bodyPr wrap="square" rtlCol="0">
            <a:spAutoFit/>
          </a:bodyPr>
          <a:lstStyle/>
          <a:p>
            <a:pPr algn="ctr"/>
            <a:r>
              <a:rPr lang="en-GB" sz="3200" b="1" dirty="0">
                <a:solidFill>
                  <a:srgbClr val="FF6600"/>
                </a:solidFill>
                <a:latin typeface="Red Hat Display" panose="020B0604020202020204" charset="0"/>
              </a:rPr>
              <a:t>Health &amp; Wellbeing</a:t>
            </a:r>
          </a:p>
          <a:p>
            <a:pPr algn="ctr"/>
            <a:endParaRPr lang="en-GB" sz="3200" dirty="0">
              <a:latin typeface="Red Hat Display" panose="020B0604020202020204" charset="0"/>
            </a:endParaRPr>
          </a:p>
          <a:p>
            <a:pPr algn="ctr"/>
            <a:r>
              <a:rPr lang="en-GB" sz="2000" dirty="0">
                <a:solidFill>
                  <a:schemeClr val="bg1"/>
                </a:solidFill>
                <a:latin typeface="Red Hat Display" panose="020B0604020202020204" charset="0"/>
              </a:rPr>
              <a:t>Alessandra La Via, </a:t>
            </a:r>
            <a:r>
              <a:rPr lang="en-GB" sz="2000" i="1" dirty="0">
                <a:solidFill>
                  <a:schemeClr val="bg1"/>
                </a:solidFill>
                <a:latin typeface="Red Hat Display" panose="020B0604020202020204" charset="0"/>
              </a:rPr>
              <a:t>Founder </a:t>
            </a:r>
          </a:p>
          <a:p>
            <a:pPr algn="ctr"/>
            <a:r>
              <a:rPr lang="en-GB" sz="2000" b="1" dirty="0">
                <a:solidFill>
                  <a:schemeClr val="bg1"/>
                </a:solidFill>
                <a:latin typeface="Red Hat Display" panose="020B0604020202020204" charset="0"/>
              </a:rPr>
              <a:t>Live More Offline</a:t>
            </a:r>
          </a:p>
        </p:txBody>
      </p:sp>
    </p:spTree>
    <p:extLst>
      <p:ext uri="{BB962C8B-B14F-4D97-AF65-F5344CB8AC3E}">
        <p14:creationId xmlns:p14="http://schemas.microsoft.com/office/powerpoint/2010/main" val="335105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252532" y="1224515"/>
            <a:ext cx="1875949" cy="761586"/>
          </a:xfrm>
          <a:prstGeom prst="rect">
            <a:avLst/>
          </a:prstGeom>
        </p:spPr>
        <p:txBody>
          <a:bodyPr spcFirstLastPara="1" vert="horz" wrap="square" lIns="0" tIns="10001" rIns="0" bIns="0" rtlCol="0" anchor="ctr" anchorCtr="0">
            <a:spAutoFit/>
          </a:bodyPr>
          <a:lstStyle/>
          <a:p>
            <a:pPr marL="9525">
              <a:lnSpc>
                <a:spcPct val="100000"/>
              </a:lnSpc>
              <a:spcBef>
                <a:spcPts val="79"/>
              </a:spcBef>
            </a:pPr>
            <a:r>
              <a:rPr sz="2400" dirty="0">
                <a:latin typeface="Century Gothic"/>
                <a:cs typeface="Century Gothic"/>
              </a:rPr>
              <a:t>Digital</a:t>
            </a:r>
            <a:r>
              <a:rPr sz="2400" spc="-30" dirty="0">
                <a:latin typeface="Century Gothic"/>
                <a:cs typeface="Century Gothic"/>
              </a:rPr>
              <a:t> </a:t>
            </a:r>
            <a:r>
              <a:rPr sz="2400" spc="-8" dirty="0">
                <a:latin typeface="Century Gothic"/>
                <a:cs typeface="Century Gothic"/>
              </a:rPr>
              <a:t>Wellbeing</a:t>
            </a:r>
            <a:endParaRPr sz="2400">
              <a:latin typeface="Century Gothic"/>
              <a:cs typeface="Century Gothic"/>
            </a:endParaRPr>
          </a:p>
        </p:txBody>
      </p:sp>
      <p:sp>
        <p:nvSpPr>
          <p:cNvPr id="3" name="object 3"/>
          <p:cNvSpPr txBox="1"/>
          <p:nvPr/>
        </p:nvSpPr>
        <p:spPr>
          <a:xfrm>
            <a:off x="5670042" y="3139421"/>
            <a:ext cx="1659255" cy="658257"/>
          </a:xfrm>
          <a:prstGeom prst="rect">
            <a:avLst/>
          </a:prstGeom>
        </p:spPr>
        <p:txBody>
          <a:bodyPr vert="horz" wrap="square" lIns="0" tIns="9525" rIns="0" bIns="0" rtlCol="0">
            <a:spAutoFit/>
          </a:bodyPr>
          <a:lstStyle/>
          <a:p>
            <a:pPr marL="9525" marR="3810">
              <a:lnSpc>
                <a:spcPct val="150000"/>
              </a:lnSpc>
              <a:spcBef>
                <a:spcPts val="75"/>
              </a:spcBef>
            </a:pPr>
            <a:r>
              <a:rPr sz="1500" i="1" dirty="0">
                <a:solidFill>
                  <a:srgbClr val="FFFFFF"/>
                </a:solidFill>
                <a:latin typeface="Century Gothic"/>
                <a:cs typeface="Century Gothic"/>
              </a:rPr>
              <a:t>Alessandra</a:t>
            </a:r>
            <a:r>
              <a:rPr sz="1500" i="1" spc="-45" dirty="0">
                <a:solidFill>
                  <a:srgbClr val="FFFFFF"/>
                </a:solidFill>
                <a:latin typeface="Century Gothic"/>
                <a:cs typeface="Century Gothic"/>
              </a:rPr>
              <a:t> </a:t>
            </a:r>
            <a:r>
              <a:rPr sz="1500" i="1" dirty="0">
                <a:solidFill>
                  <a:srgbClr val="FFFFFF"/>
                </a:solidFill>
                <a:latin typeface="Century Gothic"/>
                <a:cs typeface="Century Gothic"/>
              </a:rPr>
              <a:t>La</a:t>
            </a:r>
            <a:r>
              <a:rPr sz="1500" i="1" spc="-11" dirty="0">
                <a:solidFill>
                  <a:srgbClr val="FFFFFF"/>
                </a:solidFill>
                <a:latin typeface="Century Gothic"/>
                <a:cs typeface="Century Gothic"/>
              </a:rPr>
              <a:t> </a:t>
            </a:r>
            <a:r>
              <a:rPr sz="1500" i="1" spc="-19" dirty="0">
                <a:solidFill>
                  <a:srgbClr val="FFFFFF"/>
                </a:solidFill>
                <a:latin typeface="Century Gothic"/>
                <a:cs typeface="Century Gothic"/>
              </a:rPr>
              <a:t>Via </a:t>
            </a:r>
            <a:r>
              <a:rPr sz="1500" i="1" dirty="0">
                <a:solidFill>
                  <a:srgbClr val="FFFFFF"/>
                </a:solidFill>
                <a:latin typeface="Century Gothic"/>
                <a:cs typeface="Century Gothic"/>
              </a:rPr>
              <a:t>Live</a:t>
            </a:r>
            <a:r>
              <a:rPr sz="1500" i="1" spc="-26" dirty="0">
                <a:solidFill>
                  <a:srgbClr val="FFFFFF"/>
                </a:solidFill>
                <a:latin typeface="Century Gothic"/>
                <a:cs typeface="Century Gothic"/>
              </a:rPr>
              <a:t> </a:t>
            </a:r>
            <a:r>
              <a:rPr sz="1500" i="1" dirty="0">
                <a:solidFill>
                  <a:srgbClr val="FFFFFF"/>
                </a:solidFill>
                <a:latin typeface="Century Gothic"/>
                <a:cs typeface="Century Gothic"/>
              </a:rPr>
              <a:t>More</a:t>
            </a:r>
            <a:r>
              <a:rPr sz="1500" i="1" spc="-4" dirty="0">
                <a:solidFill>
                  <a:srgbClr val="FFFFFF"/>
                </a:solidFill>
                <a:latin typeface="Century Gothic"/>
                <a:cs typeface="Century Gothic"/>
              </a:rPr>
              <a:t> </a:t>
            </a:r>
            <a:r>
              <a:rPr sz="1500" i="1" spc="-8" dirty="0">
                <a:solidFill>
                  <a:srgbClr val="FFFFFF"/>
                </a:solidFill>
                <a:latin typeface="Century Gothic"/>
                <a:cs typeface="Century Gothic"/>
              </a:rPr>
              <a:t>Offline</a:t>
            </a:r>
            <a:endParaRPr sz="1500">
              <a:latin typeface="Century Gothic"/>
              <a:cs typeface="Century Gothic"/>
            </a:endParaRPr>
          </a:p>
        </p:txBody>
      </p:sp>
      <p:sp>
        <p:nvSpPr>
          <p:cNvPr id="4" name="object 4"/>
          <p:cNvSpPr/>
          <p:nvPr/>
        </p:nvSpPr>
        <p:spPr>
          <a:xfrm>
            <a:off x="5686425" y="4057650"/>
            <a:ext cx="2514600" cy="0"/>
          </a:xfrm>
          <a:custGeom>
            <a:avLst/>
            <a:gdLst/>
            <a:ahLst/>
            <a:cxnLst/>
            <a:rect l="l" t="t" r="r" b="b"/>
            <a:pathLst>
              <a:path w="3352800">
                <a:moveTo>
                  <a:pt x="0" y="0"/>
                </a:moveTo>
                <a:lnTo>
                  <a:pt x="3352419" y="0"/>
                </a:lnTo>
              </a:path>
            </a:pathLst>
          </a:custGeom>
          <a:ln w="6350">
            <a:solidFill>
              <a:srgbClr val="FFFFFF"/>
            </a:solidFill>
          </a:ln>
        </p:spPr>
        <p:txBody>
          <a:bodyPr wrap="square" lIns="0" tIns="0" rIns="0" bIns="0" rtlCol="0"/>
          <a:lstStyle/>
          <a:p>
            <a:endParaRPr sz="10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7705" y="324423"/>
            <a:ext cx="2376011" cy="715420"/>
          </a:xfrm>
          <a:prstGeom prst="rect">
            <a:avLst/>
          </a:prstGeom>
        </p:spPr>
        <p:txBody>
          <a:bodyPr spcFirstLastPara="1" vert="horz" wrap="square" lIns="0" tIns="10001" rIns="0" bIns="0" rtlCol="0" anchor="ctr" anchorCtr="0">
            <a:spAutoFit/>
          </a:bodyPr>
          <a:lstStyle/>
          <a:p>
            <a:pPr marL="9525">
              <a:lnSpc>
                <a:spcPts val="2738"/>
              </a:lnSpc>
              <a:spcBef>
                <a:spcPts val="79"/>
              </a:spcBef>
            </a:pPr>
            <a:r>
              <a:rPr sz="2400" dirty="0">
                <a:solidFill>
                  <a:srgbClr val="34438F"/>
                </a:solidFill>
              </a:rPr>
              <a:t>Our</a:t>
            </a:r>
            <a:r>
              <a:rPr sz="2400" spc="-19" dirty="0">
                <a:solidFill>
                  <a:srgbClr val="34438F"/>
                </a:solidFill>
              </a:rPr>
              <a:t> </a:t>
            </a:r>
            <a:r>
              <a:rPr sz="2400" dirty="0">
                <a:solidFill>
                  <a:srgbClr val="34438F"/>
                </a:solidFill>
              </a:rPr>
              <a:t>digital</a:t>
            </a:r>
            <a:r>
              <a:rPr sz="2400" spc="-26" dirty="0">
                <a:solidFill>
                  <a:srgbClr val="34438F"/>
                </a:solidFill>
              </a:rPr>
              <a:t> </a:t>
            </a:r>
            <a:r>
              <a:rPr sz="2400" spc="-8" dirty="0">
                <a:solidFill>
                  <a:srgbClr val="34438F"/>
                </a:solidFill>
              </a:rPr>
              <a:t>habits</a:t>
            </a:r>
            <a:endParaRPr sz="2400"/>
          </a:p>
          <a:p>
            <a:pPr marL="9525">
              <a:lnSpc>
                <a:spcPts val="2738"/>
              </a:lnSpc>
            </a:pPr>
            <a:r>
              <a:rPr sz="2400" dirty="0">
                <a:solidFill>
                  <a:srgbClr val="34438F"/>
                </a:solidFill>
              </a:rPr>
              <a:t>have</a:t>
            </a:r>
            <a:r>
              <a:rPr sz="2400" spc="-11" dirty="0">
                <a:solidFill>
                  <a:srgbClr val="34438F"/>
                </a:solidFill>
              </a:rPr>
              <a:t> </a:t>
            </a:r>
            <a:r>
              <a:rPr sz="2400" dirty="0">
                <a:solidFill>
                  <a:srgbClr val="34438F"/>
                </a:solidFill>
              </a:rPr>
              <a:t>an</a:t>
            </a:r>
            <a:r>
              <a:rPr sz="2400" spc="-19" dirty="0">
                <a:solidFill>
                  <a:srgbClr val="34438F"/>
                </a:solidFill>
              </a:rPr>
              <a:t> </a:t>
            </a:r>
            <a:r>
              <a:rPr sz="2400" spc="-8" dirty="0">
                <a:solidFill>
                  <a:srgbClr val="34438F"/>
                </a:solidFill>
              </a:rPr>
              <a:t>impact…</a:t>
            </a:r>
            <a:endParaRPr sz="2400"/>
          </a:p>
        </p:txBody>
      </p:sp>
      <p:sp>
        <p:nvSpPr>
          <p:cNvPr id="3" name="object 3"/>
          <p:cNvSpPr txBox="1"/>
          <p:nvPr/>
        </p:nvSpPr>
        <p:spPr>
          <a:xfrm>
            <a:off x="696392" y="2165185"/>
            <a:ext cx="1922621" cy="1024800"/>
          </a:xfrm>
          <a:prstGeom prst="rect">
            <a:avLst/>
          </a:prstGeom>
        </p:spPr>
        <p:txBody>
          <a:bodyPr vert="horz" wrap="square" lIns="0" tIns="9049" rIns="0" bIns="0" rtlCol="0">
            <a:spAutoFit/>
          </a:bodyPr>
          <a:lstStyle/>
          <a:p>
            <a:pPr marL="9525" marR="3810" indent="-953" algn="ctr">
              <a:spcBef>
                <a:spcPts val="71"/>
              </a:spcBef>
            </a:pPr>
            <a:r>
              <a:rPr sz="1650" dirty="0">
                <a:solidFill>
                  <a:srgbClr val="42424B"/>
                </a:solidFill>
                <a:latin typeface="Century Gothic"/>
                <a:cs typeface="Century Gothic"/>
              </a:rPr>
              <a:t>If</a:t>
            </a:r>
            <a:r>
              <a:rPr sz="1650" spc="-23" dirty="0">
                <a:solidFill>
                  <a:srgbClr val="42424B"/>
                </a:solidFill>
                <a:latin typeface="Century Gothic"/>
                <a:cs typeface="Century Gothic"/>
              </a:rPr>
              <a:t> </a:t>
            </a:r>
            <a:r>
              <a:rPr sz="1650" dirty="0">
                <a:solidFill>
                  <a:srgbClr val="42424B"/>
                </a:solidFill>
                <a:latin typeface="Century Gothic"/>
                <a:cs typeface="Century Gothic"/>
              </a:rPr>
              <a:t>I</a:t>
            </a:r>
            <a:r>
              <a:rPr sz="1650" spc="-15" dirty="0">
                <a:solidFill>
                  <a:srgbClr val="42424B"/>
                </a:solidFill>
                <a:latin typeface="Century Gothic"/>
                <a:cs typeface="Century Gothic"/>
              </a:rPr>
              <a:t> </a:t>
            </a:r>
            <a:r>
              <a:rPr sz="1650" dirty="0">
                <a:solidFill>
                  <a:srgbClr val="42424B"/>
                </a:solidFill>
                <a:latin typeface="Century Gothic"/>
                <a:cs typeface="Century Gothic"/>
              </a:rPr>
              <a:t>send</a:t>
            </a:r>
            <a:r>
              <a:rPr sz="1650" spc="-23" dirty="0">
                <a:solidFill>
                  <a:srgbClr val="42424B"/>
                </a:solidFill>
                <a:latin typeface="Century Gothic"/>
                <a:cs typeface="Century Gothic"/>
              </a:rPr>
              <a:t> </a:t>
            </a:r>
            <a:r>
              <a:rPr sz="1650" dirty="0">
                <a:solidFill>
                  <a:srgbClr val="42424B"/>
                </a:solidFill>
                <a:latin typeface="Century Gothic"/>
                <a:cs typeface="Century Gothic"/>
              </a:rPr>
              <a:t>this</a:t>
            </a:r>
            <a:r>
              <a:rPr sz="1650" spc="-45" dirty="0">
                <a:solidFill>
                  <a:srgbClr val="42424B"/>
                </a:solidFill>
                <a:latin typeface="Century Gothic"/>
                <a:cs typeface="Century Gothic"/>
              </a:rPr>
              <a:t> </a:t>
            </a:r>
            <a:r>
              <a:rPr sz="1650" spc="-8" dirty="0">
                <a:solidFill>
                  <a:srgbClr val="42424B"/>
                </a:solidFill>
                <a:latin typeface="Century Gothic"/>
                <a:cs typeface="Century Gothic"/>
              </a:rPr>
              <a:t>email </a:t>
            </a:r>
            <a:r>
              <a:rPr sz="1650" dirty="0">
                <a:solidFill>
                  <a:srgbClr val="42424B"/>
                </a:solidFill>
                <a:latin typeface="Century Gothic"/>
                <a:cs typeface="Century Gothic"/>
              </a:rPr>
              <a:t>now,</a:t>
            </a:r>
            <a:r>
              <a:rPr sz="1650" spc="-41" dirty="0">
                <a:solidFill>
                  <a:srgbClr val="42424B"/>
                </a:solidFill>
                <a:latin typeface="Century Gothic"/>
                <a:cs typeface="Century Gothic"/>
              </a:rPr>
              <a:t> </a:t>
            </a:r>
            <a:r>
              <a:rPr sz="1650" dirty="0">
                <a:solidFill>
                  <a:srgbClr val="42424B"/>
                </a:solidFill>
                <a:latin typeface="Century Gothic"/>
                <a:cs typeface="Century Gothic"/>
              </a:rPr>
              <a:t>Sarah</a:t>
            </a:r>
            <a:r>
              <a:rPr sz="1650" spc="-30" dirty="0">
                <a:solidFill>
                  <a:srgbClr val="42424B"/>
                </a:solidFill>
                <a:latin typeface="Century Gothic"/>
                <a:cs typeface="Century Gothic"/>
              </a:rPr>
              <a:t> </a:t>
            </a:r>
            <a:r>
              <a:rPr sz="1650" dirty="0">
                <a:solidFill>
                  <a:srgbClr val="42424B"/>
                </a:solidFill>
                <a:latin typeface="Century Gothic"/>
                <a:cs typeface="Century Gothic"/>
              </a:rPr>
              <a:t>will</a:t>
            </a:r>
            <a:r>
              <a:rPr sz="1650" spc="-56" dirty="0">
                <a:solidFill>
                  <a:srgbClr val="42424B"/>
                </a:solidFill>
                <a:latin typeface="Century Gothic"/>
                <a:cs typeface="Century Gothic"/>
              </a:rPr>
              <a:t> </a:t>
            </a:r>
            <a:r>
              <a:rPr sz="1650" spc="-19" dirty="0">
                <a:solidFill>
                  <a:srgbClr val="42424B"/>
                </a:solidFill>
                <a:latin typeface="Century Gothic"/>
                <a:cs typeface="Century Gothic"/>
              </a:rPr>
              <a:t>see </a:t>
            </a:r>
            <a:r>
              <a:rPr sz="1650" dirty="0">
                <a:solidFill>
                  <a:srgbClr val="42424B"/>
                </a:solidFill>
                <a:latin typeface="Century Gothic"/>
                <a:cs typeface="Century Gothic"/>
              </a:rPr>
              <a:t>it</a:t>
            </a:r>
            <a:r>
              <a:rPr sz="1650" spc="-38" dirty="0">
                <a:solidFill>
                  <a:srgbClr val="42424B"/>
                </a:solidFill>
                <a:latin typeface="Century Gothic"/>
                <a:cs typeface="Century Gothic"/>
              </a:rPr>
              <a:t> </a:t>
            </a:r>
            <a:r>
              <a:rPr sz="1650" dirty="0">
                <a:solidFill>
                  <a:srgbClr val="42424B"/>
                </a:solidFill>
                <a:latin typeface="Century Gothic"/>
                <a:cs typeface="Century Gothic"/>
              </a:rPr>
              <a:t>when</a:t>
            </a:r>
            <a:r>
              <a:rPr sz="1650" spc="-26" dirty="0">
                <a:solidFill>
                  <a:srgbClr val="42424B"/>
                </a:solidFill>
                <a:latin typeface="Century Gothic"/>
                <a:cs typeface="Century Gothic"/>
              </a:rPr>
              <a:t> </a:t>
            </a:r>
            <a:r>
              <a:rPr sz="1650" dirty="0">
                <a:solidFill>
                  <a:srgbClr val="42424B"/>
                </a:solidFill>
                <a:latin typeface="Century Gothic"/>
                <a:cs typeface="Century Gothic"/>
              </a:rPr>
              <a:t>she</a:t>
            </a:r>
            <a:r>
              <a:rPr sz="1650" spc="-30" dirty="0">
                <a:solidFill>
                  <a:srgbClr val="42424B"/>
                </a:solidFill>
                <a:latin typeface="Century Gothic"/>
                <a:cs typeface="Century Gothic"/>
              </a:rPr>
              <a:t> </a:t>
            </a:r>
            <a:r>
              <a:rPr sz="1650" spc="-15" dirty="0">
                <a:solidFill>
                  <a:srgbClr val="42424B"/>
                </a:solidFill>
                <a:latin typeface="Century Gothic"/>
                <a:cs typeface="Century Gothic"/>
              </a:rPr>
              <a:t>next </a:t>
            </a:r>
            <a:r>
              <a:rPr sz="1650" dirty="0">
                <a:solidFill>
                  <a:srgbClr val="42424B"/>
                </a:solidFill>
                <a:latin typeface="Century Gothic"/>
                <a:cs typeface="Century Gothic"/>
              </a:rPr>
              <a:t>logs</a:t>
            </a:r>
            <a:r>
              <a:rPr sz="1650" spc="-49" dirty="0">
                <a:solidFill>
                  <a:srgbClr val="42424B"/>
                </a:solidFill>
                <a:latin typeface="Century Gothic"/>
                <a:cs typeface="Century Gothic"/>
              </a:rPr>
              <a:t> </a:t>
            </a:r>
            <a:r>
              <a:rPr sz="1650" spc="-19" dirty="0">
                <a:solidFill>
                  <a:srgbClr val="42424B"/>
                </a:solidFill>
                <a:latin typeface="Century Gothic"/>
                <a:cs typeface="Century Gothic"/>
              </a:rPr>
              <a:t>on…</a:t>
            </a:r>
            <a:endParaRPr sz="1650">
              <a:latin typeface="Century Gothic"/>
              <a:cs typeface="Century Gothic"/>
            </a:endParaRPr>
          </a:p>
        </p:txBody>
      </p:sp>
      <p:grpSp>
        <p:nvGrpSpPr>
          <p:cNvPr id="4" name="object 4"/>
          <p:cNvGrpSpPr/>
          <p:nvPr/>
        </p:nvGrpSpPr>
        <p:grpSpPr>
          <a:xfrm>
            <a:off x="2269902" y="334898"/>
            <a:ext cx="6748939" cy="4695825"/>
            <a:chOff x="3026536" y="446531"/>
            <a:chExt cx="8998585" cy="6261100"/>
          </a:xfrm>
        </p:grpSpPr>
        <p:pic>
          <p:nvPicPr>
            <p:cNvPr id="5" name="object 5"/>
            <p:cNvPicPr/>
            <p:nvPr/>
          </p:nvPicPr>
          <p:blipFill>
            <a:blip r:embed="rId2" cstate="print"/>
            <a:stretch>
              <a:fillRect/>
            </a:stretch>
          </p:blipFill>
          <p:spPr>
            <a:xfrm>
              <a:off x="11571731" y="5937503"/>
              <a:ext cx="429768" cy="769620"/>
            </a:xfrm>
            <a:prstGeom prst="rect">
              <a:avLst/>
            </a:prstGeom>
          </p:spPr>
        </p:pic>
        <p:sp>
          <p:nvSpPr>
            <p:cNvPr id="6" name="object 6"/>
            <p:cNvSpPr/>
            <p:nvPr/>
          </p:nvSpPr>
          <p:spPr>
            <a:xfrm>
              <a:off x="3045586" y="5374385"/>
              <a:ext cx="2018030" cy="1236345"/>
            </a:xfrm>
            <a:custGeom>
              <a:avLst/>
              <a:gdLst/>
              <a:ahLst/>
              <a:cxnLst/>
              <a:rect l="l" t="t" r="r" b="b"/>
              <a:pathLst>
                <a:path w="2018029" h="1236345">
                  <a:moveTo>
                    <a:pt x="1825878" y="0"/>
                  </a:moveTo>
                  <a:lnTo>
                    <a:pt x="192150" y="0"/>
                  </a:lnTo>
                  <a:lnTo>
                    <a:pt x="143044" y="5668"/>
                  </a:lnTo>
                  <a:lnTo>
                    <a:pt x="99406" y="21832"/>
                  </a:lnTo>
                  <a:lnTo>
                    <a:pt x="62285" y="47233"/>
                  </a:lnTo>
                  <a:lnTo>
                    <a:pt x="32733" y="80609"/>
                  </a:lnTo>
                  <a:lnTo>
                    <a:pt x="11801" y="120700"/>
                  </a:lnTo>
                  <a:lnTo>
                    <a:pt x="540" y="166247"/>
                  </a:lnTo>
                  <a:lnTo>
                    <a:pt x="0" y="215988"/>
                  </a:lnTo>
                  <a:lnTo>
                    <a:pt x="132080" y="1079969"/>
                  </a:lnTo>
                  <a:lnTo>
                    <a:pt x="147980" y="1120690"/>
                  </a:lnTo>
                  <a:lnTo>
                    <a:pt x="171228" y="1157745"/>
                  </a:lnTo>
                  <a:lnTo>
                    <a:pt x="201152" y="1189466"/>
                  </a:lnTo>
                  <a:lnTo>
                    <a:pt x="237076" y="1214187"/>
                  </a:lnTo>
                  <a:lnTo>
                    <a:pt x="278326" y="1230242"/>
                  </a:lnTo>
                  <a:lnTo>
                    <a:pt x="324230" y="1235964"/>
                  </a:lnTo>
                  <a:lnTo>
                    <a:pt x="1693799" y="1235964"/>
                  </a:lnTo>
                  <a:lnTo>
                    <a:pt x="1739703" y="1230242"/>
                  </a:lnTo>
                  <a:lnTo>
                    <a:pt x="1780953" y="1214187"/>
                  </a:lnTo>
                  <a:lnTo>
                    <a:pt x="1816877" y="1189466"/>
                  </a:lnTo>
                  <a:lnTo>
                    <a:pt x="1846801" y="1157745"/>
                  </a:lnTo>
                  <a:lnTo>
                    <a:pt x="1870049" y="1120690"/>
                  </a:lnTo>
                  <a:lnTo>
                    <a:pt x="1885950" y="1079969"/>
                  </a:lnTo>
                  <a:lnTo>
                    <a:pt x="2018029" y="215988"/>
                  </a:lnTo>
                  <a:lnTo>
                    <a:pt x="2017489" y="166247"/>
                  </a:lnTo>
                  <a:lnTo>
                    <a:pt x="2006228" y="120700"/>
                  </a:lnTo>
                  <a:lnTo>
                    <a:pt x="1985296" y="80609"/>
                  </a:lnTo>
                  <a:lnTo>
                    <a:pt x="1955744" y="47233"/>
                  </a:lnTo>
                  <a:lnTo>
                    <a:pt x="1918623" y="21832"/>
                  </a:lnTo>
                  <a:lnTo>
                    <a:pt x="1874985" y="5668"/>
                  </a:lnTo>
                  <a:lnTo>
                    <a:pt x="1825878" y="0"/>
                  </a:lnTo>
                  <a:close/>
                </a:path>
              </a:pathLst>
            </a:custGeom>
            <a:solidFill>
              <a:srgbClr val="FFFFFF"/>
            </a:solidFill>
          </p:spPr>
          <p:txBody>
            <a:bodyPr wrap="square" lIns="0" tIns="0" rIns="0" bIns="0" rtlCol="0"/>
            <a:lstStyle/>
            <a:p>
              <a:endParaRPr sz="1050"/>
            </a:p>
          </p:txBody>
        </p:sp>
        <p:sp>
          <p:nvSpPr>
            <p:cNvPr id="7" name="object 7"/>
            <p:cNvSpPr/>
            <p:nvPr/>
          </p:nvSpPr>
          <p:spPr>
            <a:xfrm>
              <a:off x="3045586" y="5374385"/>
              <a:ext cx="2018030" cy="1236345"/>
            </a:xfrm>
            <a:custGeom>
              <a:avLst/>
              <a:gdLst/>
              <a:ahLst/>
              <a:cxnLst/>
              <a:rect l="l" t="t" r="r" b="b"/>
              <a:pathLst>
                <a:path w="2018029" h="1236345">
                  <a:moveTo>
                    <a:pt x="1825878" y="0"/>
                  </a:moveTo>
                  <a:lnTo>
                    <a:pt x="881379" y="0"/>
                  </a:lnTo>
                  <a:lnTo>
                    <a:pt x="396366" y="0"/>
                  </a:lnTo>
                  <a:lnTo>
                    <a:pt x="217677" y="0"/>
                  </a:lnTo>
                  <a:lnTo>
                    <a:pt x="192150" y="0"/>
                  </a:lnTo>
                  <a:lnTo>
                    <a:pt x="143044" y="5668"/>
                  </a:lnTo>
                  <a:lnTo>
                    <a:pt x="99406" y="21832"/>
                  </a:lnTo>
                  <a:lnTo>
                    <a:pt x="62285" y="47233"/>
                  </a:lnTo>
                  <a:lnTo>
                    <a:pt x="32733" y="80609"/>
                  </a:lnTo>
                  <a:lnTo>
                    <a:pt x="11801" y="120700"/>
                  </a:lnTo>
                  <a:lnTo>
                    <a:pt x="540" y="166247"/>
                  </a:lnTo>
                  <a:lnTo>
                    <a:pt x="0" y="215988"/>
                  </a:lnTo>
                  <a:lnTo>
                    <a:pt x="76358" y="715477"/>
                  </a:lnTo>
                  <a:lnTo>
                    <a:pt x="115569" y="971972"/>
                  </a:lnTo>
                  <a:lnTo>
                    <a:pt x="130016" y="1066470"/>
                  </a:lnTo>
                  <a:lnTo>
                    <a:pt x="147980" y="1120690"/>
                  </a:lnTo>
                  <a:lnTo>
                    <a:pt x="171228" y="1157745"/>
                  </a:lnTo>
                  <a:lnTo>
                    <a:pt x="201152" y="1189466"/>
                  </a:lnTo>
                  <a:lnTo>
                    <a:pt x="237076" y="1214187"/>
                  </a:lnTo>
                  <a:lnTo>
                    <a:pt x="278326" y="1230242"/>
                  </a:lnTo>
                  <a:lnTo>
                    <a:pt x="324230" y="1235964"/>
                  </a:lnTo>
                  <a:lnTo>
                    <a:pt x="1116012" y="1235964"/>
                  </a:lnTo>
                  <a:lnTo>
                    <a:pt x="1522603" y="1235964"/>
                  </a:lnTo>
                  <a:lnTo>
                    <a:pt x="1672399" y="1235964"/>
                  </a:lnTo>
                  <a:lnTo>
                    <a:pt x="1693799" y="1235964"/>
                  </a:lnTo>
                  <a:lnTo>
                    <a:pt x="1739703" y="1230242"/>
                  </a:lnTo>
                  <a:lnTo>
                    <a:pt x="1780953" y="1214187"/>
                  </a:lnTo>
                  <a:lnTo>
                    <a:pt x="1816877" y="1189466"/>
                  </a:lnTo>
                  <a:lnTo>
                    <a:pt x="1846801" y="1157745"/>
                  </a:lnTo>
                  <a:lnTo>
                    <a:pt x="1870049" y="1120690"/>
                  </a:lnTo>
                  <a:lnTo>
                    <a:pt x="1885950" y="1079969"/>
                  </a:lnTo>
                  <a:lnTo>
                    <a:pt x="1962308" y="580480"/>
                  </a:lnTo>
                  <a:lnTo>
                    <a:pt x="2001519" y="323986"/>
                  </a:lnTo>
                  <a:lnTo>
                    <a:pt x="2015966" y="229488"/>
                  </a:lnTo>
                  <a:lnTo>
                    <a:pt x="2018029" y="215988"/>
                  </a:lnTo>
                  <a:lnTo>
                    <a:pt x="2017489" y="166247"/>
                  </a:lnTo>
                  <a:lnTo>
                    <a:pt x="2006228" y="120700"/>
                  </a:lnTo>
                  <a:lnTo>
                    <a:pt x="1985296" y="80609"/>
                  </a:lnTo>
                  <a:lnTo>
                    <a:pt x="1955744" y="47233"/>
                  </a:lnTo>
                  <a:lnTo>
                    <a:pt x="1918623" y="21832"/>
                  </a:lnTo>
                  <a:lnTo>
                    <a:pt x="1874985" y="5668"/>
                  </a:lnTo>
                  <a:lnTo>
                    <a:pt x="1825878" y="0"/>
                  </a:lnTo>
                  <a:close/>
                </a:path>
              </a:pathLst>
            </a:custGeom>
            <a:ln w="38100">
              <a:solidFill>
                <a:srgbClr val="34438F"/>
              </a:solidFill>
            </a:ln>
          </p:spPr>
          <p:txBody>
            <a:bodyPr wrap="square" lIns="0" tIns="0" rIns="0" bIns="0" rtlCol="0"/>
            <a:lstStyle/>
            <a:p>
              <a:endParaRPr sz="1050"/>
            </a:p>
          </p:txBody>
        </p:sp>
        <p:sp>
          <p:nvSpPr>
            <p:cNvPr id="8" name="object 8"/>
            <p:cNvSpPr/>
            <p:nvPr/>
          </p:nvSpPr>
          <p:spPr>
            <a:xfrm>
              <a:off x="3920489" y="5865114"/>
              <a:ext cx="268605" cy="253365"/>
            </a:xfrm>
            <a:custGeom>
              <a:avLst/>
              <a:gdLst/>
              <a:ahLst/>
              <a:cxnLst/>
              <a:rect l="l" t="t" r="r" b="b"/>
              <a:pathLst>
                <a:path w="268604" h="253364">
                  <a:moveTo>
                    <a:pt x="134112" y="0"/>
                  </a:moveTo>
                  <a:lnTo>
                    <a:pt x="81920" y="9939"/>
                  </a:lnTo>
                  <a:lnTo>
                    <a:pt x="39290" y="37047"/>
                  </a:lnTo>
                  <a:lnTo>
                    <a:pt x="10542" y="77254"/>
                  </a:lnTo>
                  <a:lnTo>
                    <a:pt x="0" y="126492"/>
                  </a:lnTo>
                  <a:lnTo>
                    <a:pt x="10542" y="175729"/>
                  </a:lnTo>
                  <a:lnTo>
                    <a:pt x="39290" y="215936"/>
                  </a:lnTo>
                  <a:lnTo>
                    <a:pt x="81920" y="243044"/>
                  </a:lnTo>
                  <a:lnTo>
                    <a:pt x="134112" y="252984"/>
                  </a:lnTo>
                  <a:lnTo>
                    <a:pt x="186303" y="243044"/>
                  </a:lnTo>
                  <a:lnTo>
                    <a:pt x="228933" y="215936"/>
                  </a:lnTo>
                  <a:lnTo>
                    <a:pt x="257681" y="175729"/>
                  </a:lnTo>
                  <a:lnTo>
                    <a:pt x="268224" y="126492"/>
                  </a:lnTo>
                  <a:lnTo>
                    <a:pt x="257681" y="77254"/>
                  </a:lnTo>
                  <a:lnTo>
                    <a:pt x="228933" y="37047"/>
                  </a:lnTo>
                  <a:lnTo>
                    <a:pt x="186303" y="9939"/>
                  </a:lnTo>
                  <a:lnTo>
                    <a:pt x="134112" y="0"/>
                  </a:lnTo>
                  <a:close/>
                </a:path>
              </a:pathLst>
            </a:custGeom>
            <a:solidFill>
              <a:srgbClr val="FFFFFF"/>
            </a:solidFill>
          </p:spPr>
          <p:txBody>
            <a:bodyPr wrap="square" lIns="0" tIns="0" rIns="0" bIns="0" rtlCol="0"/>
            <a:lstStyle/>
            <a:p>
              <a:endParaRPr sz="1050"/>
            </a:p>
          </p:txBody>
        </p:sp>
        <p:sp>
          <p:nvSpPr>
            <p:cNvPr id="9" name="object 9"/>
            <p:cNvSpPr/>
            <p:nvPr/>
          </p:nvSpPr>
          <p:spPr>
            <a:xfrm>
              <a:off x="3920489" y="5865114"/>
              <a:ext cx="268605" cy="253365"/>
            </a:xfrm>
            <a:custGeom>
              <a:avLst/>
              <a:gdLst/>
              <a:ahLst/>
              <a:cxnLst/>
              <a:rect l="l" t="t" r="r" b="b"/>
              <a:pathLst>
                <a:path w="268604" h="253364">
                  <a:moveTo>
                    <a:pt x="0" y="126492"/>
                  </a:moveTo>
                  <a:lnTo>
                    <a:pt x="10542" y="77254"/>
                  </a:lnTo>
                  <a:lnTo>
                    <a:pt x="39290" y="37047"/>
                  </a:lnTo>
                  <a:lnTo>
                    <a:pt x="81920" y="9939"/>
                  </a:lnTo>
                  <a:lnTo>
                    <a:pt x="134112" y="0"/>
                  </a:lnTo>
                  <a:lnTo>
                    <a:pt x="186303" y="9939"/>
                  </a:lnTo>
                  <a:lnTo>
                    <a:pt x="228933" y="37047"/>
                  </a:lnTo>
                  <a:lnTo>
                    <a:pt x="257681" y="77254"/>
                  </a:lnTo>
                  <a:lnTo>
                    <a:pt x="268224" y="126492"/>
                  </a:lnTo>
                  <a:lnTo>
                    <a:pt x="257681" y="175729"/>
                  </a:lnTo>
                  <a:lnTo>
                    <a:pt x="228933" y="215936"/>
                  </a:lnTo>
                  <a:lnTo>
                    <a:pt x="186303" y="243044"/>
                  </a:lnTo>
                  <a:lnTo>
                    <a:pt x="134112" y="252984"/>
                  </a:lnTo>
                  <a:lnTo>
                    <a:pt x="81920" y="243044"/>
                  </a:lnTo>
                  <a:lnTo>
                    <a:pt x="39290" y="215936"/>
                  </a:lnTo>
                  <a:lnTo>
                    <a:pt x="10542" y="175729"/>
                  </a:lnTo>
                  <a:lnTo>
                    <a:pt x="0" y="126492"/>
                  </a:lnTo>
                  <a:close/>
                </a:path>
              </a:pathLst>
            </a:custGeom>
            <a:ln w="38100">
              <a:solidFill>
                <a:srgbClr val="34438F"/>
              </a:solidFill>
            </a:ln>
          </p:spPr>
          <p:txBody>
            <a:bodyPr wrap="square" lIns="0" tIns="0" rIns="0" bIns="0" rtlCol="0"/>
            <a:lstStyle/>
            <a:p>
              <a:endParaRPr sz="1050"/>
            </a:p>
          </p:txBody>
        </p:sp>
        <p:sp>
          <p:nvSpPr>
            <p:cNvPr id="10" name="object 10"/>
            <p:cNvSpPr/>
            <p:nvPr/>
          </p:nvSpPr>
          <p:spPr>
            <a:xfrm>
              <a:off x="3595877" y="4254246"/>
              <a:ext cx="917575" cy="902335"/>
            </a:xfrm>
            <a:custGeom>
              <a:avLst/>
              <a:gdLst/>
              <a:ahLst/>
              <a:cxnLst/>
              <a:rect l="l" t="t" r="r" b="b"/>
              <a:pathLst>
                <a:path w="917575" h="902335">
                  <a:moveTo>
                    <a:pt x="458724" y="0"/>
                  </a:moveTo>
                  <a:lnTo>
                    <a:pt x="411819" y="2328"/>
                  </a:lnTo>
                  <a:lnTo>
                    <a:pt x="366269" y="9163"/>
                  </a:lnTo>
                  <a:lnTo>
                    <a:pt x="322306" y="20277"/>
                  </a:lnTo>
                  <a:lnTo>
                    <a:pt x="280160" y="35444"/>
                  </a:lnTo>
                  <a:lnTo>
                    <a:pt x="240060" y="54438"/>
                  </a:lnTo>
                  <a:lnTo>
                    <a:pt x="202238" y="77031"/>
                  </a:lnTo>
                  <a:lnTo>
                    <a:pt x="166925" y="102998"/>
                  </a:lnTo>
                  <a:lnTo>
                    <a:pt x="134350" y="132111"/>
                  </a:lnTo>
                  <a:lnTo>
                    <a:pt x="104744" y="164144"/>
                  </a:lnTo>
                  <a:lnTo>
                    <a:pt x="78337" y="198871"/>
                  </a:lnTo>
                  <a:lnTo>
                    <a:pt x="55361" y="236065"/>
                  </a:lnTo>
                  <a:lnTo>
                    <a:pt x="36046" y="275498"/>
                  </a:lnTo>
                  <a:lnTo>
                    <a:pt x="20621" y="316946"/>
                  </a:lnTo>
                  <a:lnTo>
                    <a:pt x="9318" y="360180"/>
                  </a:lnTo>
                  <a:lnTo>
                    <a:pt x="2368" y="404975"/>
                  </a:lnTo>
                  <a:lnTo>
                    <a:pt x="0" y="451103"/>
                  </a:lnTo>
                  <a:lnTo>
                    <a:pt x="2368" y="497232"/>
                  </a:lnTo>
                  <a:lnTo>
                    <a:pt x="9318" y="542027"/>
                  </a:lnTo>
                  <a:lnTo>
                    <a:pt x="20621" y="585261"/>
                  </a:lnTo>
                  <a:lnTo>
                    <a:pt x="36046" y="626709"/>
                  </a:lnTo>
                  <a:lnTo>
                    <a:pt x="55361" y="666142"/>
                  </a:lnTo>
                  <a:lnTo>
                    <a:pt x="78337" y="703336"/>
                  </a:lnTo>
                  <a:lnTo>
                    <a:pt x="104744" y="738063"/>
                  </a:lnTo>
                  <a:lnTo>
                    <a:pt x="134350" y="770096"/>
                  </a:lnTo>
                  <a:lnTo>
                    <a:pt x="166925" y="799209"/>
                  </a:lnTo>
                  <a:lnTo>
                    <a:pt x="202238" y="825176"/>
                  </a:lnTo>
                  <a:lnTo>
                    <a:pt x="240060" y="847769"/>
                  </a:lnTo>
                  <a:lnTo>
                    <a:pt x="280160" y="866763"/>
                  </a:lnTo>
                  <a:lnTo>
                    <a:pt x="322306" y="881930"/>
                  </a:lnTo>
                  <a:lnTo>
                    <a:pt x="366269" y="893044"/>
                  </a:lnTo>
                  <a:lnTo>
                    <a:pt x="411819" y="899879"/>
                  </a:lnTo>
                  <a:lnTo>
                    <a:pt x="458724" y="902207"/>
                  </a:lnTo>
                  <a:lnTo>
                    <a:pt x="505628" y="899879"/>
                  </a:lnTo>
                  <a:lnTo>
                    <a:pt x="551178" y="893044"/>
                  </a:lnTo>
                  <a:lnTo>
                    <a:pt x="595141" y="881930"/>
                  </a:lnTo>
                  <a:lnTo>
                    <a:pt x="637287" y="866763"/>
                  </a:lnTo>
                  <a:lnTo>
                    <a:pt x="677387" y="847769"/>
                  </a:lnTo>
                  <a:lnTo>
                    <a:pt x="715209" y="825176"/>
                  </a:lnTo>
                  <a:lnTo>
                    <a:pt x="750522" y="799209"/>
                  </a:lnTo>
                  <a:lnTo>
                    <a:pt x="783097" y="770096"/>
                  </a:lnTo>
                  <a:lnTo>
                    <a:pt x="812703" y="738063"/>
                  </a:lnTo>
                  <a:lnTo>
                    <a:pt x="839110" y="703336"/>
                  </a:lnTo>
                  <a:lnTo>
                    <a:pt x="862086" y="666142"/>
                  </a:lnTo>
                  <a:lnTo>
                    <a:pt x="881401" y="626709"/>
                  </a:lnTo>
                  <a:lnTo>
                    <a:pt x="896826" y="585261"/>
                  </a:lnTo>
                  <a:lnTo>
                    <a:pt x="908129" y="542027"/>
                  </a:lnTo>
                  <a:lnTo>
                    <a:pt x="915079" y="497232"/>
                  </a:lnTo>
                  <a:lnTo>
                    <a:pt x="917448" y="451103"/>
                  </a:lnTo>
                  <a:lnTo>
                    <a:pt x="915079" y="404975"/>
                  </a:lnTo>
                  <a:lnTo>
                    <a:pt x="908129" y="360180"/>
                  </a:lnTo>
                  <a:lnTo>
                    <a:pt x="896826" y="316946"/>
                  </a:lnTo>
                  <a:lnTo>
                    <a:pt x="881401" y="275498"/>
                  </a:lnTo>
                  <a:lnTo>
                    <a:pt x="862086" y="236065"/>
                  </a:lnTo>
                  <a:lnTo>
                    <a:pt x="839110" y="198871"/>
                  </a:lnTo>
                  <a:lnTo>
                    <a:pt x="812703" y="164144"/>
                  </a:lnTo>
                  <a:lnTo>
                    <a:pt x="783097" y="132111"/>
                  </a:lnTo>
                  <a:lnTo>
                    <a:pt x="750522" y="102998"/>
                  </a:lnTo>
                  <a:lnTo>
                    <a:pt x="715209" y="77031"/>
                  </a:lnTo>
                  <a:lnTo>
                    <a:pt x="677387" y="54438"/>
                  </a:lnTo>
                  <a:lnTo>
                    <a:pt x="637287" y="35444"/>
                  </a:lnTo>
                  <a:lnTo>
                    <a:pt x="595141" y="20277"/>
                  </a:lnTo>
                  <a:lnTo>
                    <a:pt x="551178" y="9163"/>
                  </a:lnTo>
                  <a:lnTo>
                    <a:pt x="505628" y="2328"/>
                  </a:lnTo>
                  <a:lnTo>
                    <a:pt x="458724" y="0"/>
                  </a:lnTo>
                  <a:close/>
                </a:path>
              </a:pathLst>
            </a:custGeom>
            <a:solidFill>
              <a:srgbClr val="FFFFFF"/>
            </a:solidFill>
          </p:spPr>
          <p:txBody>
            <a:bodyPr wrap="square" lIns="0" tIns="0" rIns="0" bIns="0" rtlCol="0"/>
            <a:lstStyle/>
            <a:p>
              <a:endParaRPr sz="1050"/>
            </a:p>
          </p:txBody>
        </p:sp>
        <p:sp>
          <p:nvSpPr>
            <p:cNvPr id="11" name="object 11"/>
            <p:cNvSpPr/>
            <p:nvPr/>
          </p:nvSpPr>
          <p:spPr>
            <a:xfrm>
              <a:off x="3595877" y="4254246"/>
              <a:ext cx="917575" cy="902335"/>
            </a:xfrm>
            <a:custGeom>
              <a:avLst/>
              <a:gdLst/>
              <a:ahLst/>
              <a:cxnLst/>
              <a:rect l="l" t="t" r="r" b="b"/>
              <a:pathLst>
                <a:path w="917575" h="902335">
                  <a:moveTo>
                    <a:pt x="0" y="451103"/>
                  </a:moveTo>
                  <a:lnTo>
                    <a:pt x="2368" y="404975"/>
                  </a:lnTo>
                  <a:lnTo>
                    <a:pt x="9318" y="360180"/>
                  </a:lnTo>
                  <a:lnTo>
                    <a:pt x="20621" y="316946"/>
                  </a:lnTo>
                  <a:lnTo>
                    <a:pt x="36046" y="275498"/>
                  </a:lnTo>
                  <a:lnTo>
                    <a:pt x="55361" y="236065"/>
                  </a:lnTo>
                  <a:lnTo>
                    <a:pt x="78337" y="198871"/>
                  </a:lnTo>
                  <a:lnTo>
                    <a:pt x="104744" y="164144"/>
                  </a:lnTo>
                  <a:lnTo>
                    <a:pt x="134350" y="132111"/>
                  </a:lnTo>
                  <a:lnTo>
                    <a:pt x="166925" y="102998"/>
                  </a:lnTo>
                  <a:lnTo>
                    <a:pt x="202238" y="77031"/>
                  </a:lnTo>
                  <a:lnTo>
                    <a:pt x="240060" y="54438"/>
                  </a:lnTo>
                  <a:lnTo>
                    <a:pt x="280160" y="35444"/>
                  </a:lnTo>
                  <a:lnTo>
                    <a:pt x="322306" y="20277"/>
                  </a:lnTo>
                  <a:lnTo>
                    <a:pt x="366269" y="9163"/>
                  </a:lnTo>
                  <a:lnTo>
                    <a:pt x="411819" y="2328"/>
                  </a:lnTo>
                  <a:lnTo>
                    <a:pt x="458724" y="0"/>
                  </a:lnTo>
                  <a:lnTo>
                    <a:pt x="505628" y="2328"/>
                  </a:lnTo>
                  <a:lnTo>
                    <a:pt x="551178" y="9163"/>
                  </a:lnTo>
                  <a:lnTo>
                    <a:pt x="595141" y="20277"/>
                  </a:lnTo>
                  <a:lnTo>
                    <a:pt x="637287" y="35444"/>
                  </a:lnTo>
                  <a:lnTo>
                    <a:pt x="677387" y="54438"/>
                  </a:lnTo>
                  <a:lnTo>
                    <a:pt x="715209" y="77031"/>
                  </a:lnTo>
                  <a:lnTo>
                    <a:pt x="750522" y="102998"/>
                  </a:lnTo>
                  <a:lnTo>
                    <a:pt x="783097" y="132111"/>
                  </a:lnTo>
                  <a:lnTo>
                    <a:pt x="812703" y="164144"/>
                  </a:lnTo>
                  <a:lnTo>
                    <a:pt x="839110" y="198871"/>
                  </a:lnTo>
                  <a:lnTo>
                    <a:pt x="862086" y="236065"/>
                  </a:lnTo>
                  <a:lnTo>
                    <a:pt x="881401" y="275498"/>
                  </a:lnTo>
                  <a:lnTo>
                    <a:pt x="896826" y="316946"/>
                  </a:lnTo>
                  <a:lnTo>
                    <a:pt x="908129" y="360180"/>
                  </a:lnTo>
                  <a:lnTo>
                    <a:pt x="915079" y="404975"/>
                  </a:lnTo>
                  <a:lnTo>
                    <a:pt x="917448" y="451103"/>
                  </a:lnTo>
                  <a:lnTo>
                    <a:pt x="915079" y="497232"/>
                  </a:lnTo>
                  <a:lnTo>
                    <a:pt x="908129" y="542027"/>
                  </a:lnTo>
                  <a:lnTo>
                    <a:pt x="896826" y="585261"/>
                  </a:lnTo>
                  <a:lnTo>
                    <a:pt x="881401" y="626709"/>
                  </a:lnTo>
                  <a:lnTo>
                    <a:pt x="862086" y="666142"/>
                  </a:lnTo>
                  <a:lnTo>
                    <a:pt x="839110" y="703336"/>
                  </a:lnTo>
                  <a:lnTo>
                    <a:pt x="812703" y="738063"/>
                  </a:lnTo>
                  <a:lnTo>
                    <a:pt x="783097" y="770096"/>
                  </a:lnTo>
                  <a:lnTo>
                    <a:pt x="750522" y="799209"/>
                  </a:lnTo>
                  <a:lnTo>
                    <a:pt x="715209" y="825176"/>
                  </a:lnTo>
                  <a:lnTo>
                    <a:pt x="677387" y="847769"/>
                  </a:lnTo>
                  <a:lnTo>
                    <a:pt x="637287" y="866763"/>
                  </a:lnTo>
                  <a:lnTo>
                    <a:pt x="595141" y="881930"/>
                  </a:lnTo>
                  <a:lnTo>
                    <a:pt x="551178" y="893044"/>
                  </a:lnTo>
                  <a:lnTo>
                    <a:pt x="505628" y="899879"/>
                  </a:lnTo>
                  <a:lnTo>
                    <a:pt x="458724" y="902207"/>
                  </a:lnTo>
                  <a:lnTo>
                    <a:pt x="411819" y="899879"/>
                  </a:lnTo>
                  <a:lnTo>
                    <a:pt x="366269" y="893044"/>
                  </a:lnTo>
                  <a:lnTo>
                    <a:pt x="322306" y="881930"/>
                  </a:lnTo>
                  <a:lnTo>
                    <a:pt x="280160" y="866763"/>
                  </a:lnTo>
                  <a:lnTo>
                    <a:pt x="240060" y="847769"/>
                  </a:lnTo>
                  <a:lnTo>
                    <a:pt x="202238" y="825176"/>
                  </a:lnTo>
                  <a:lnTo>
                    <a:pt x="166925" y="799209"/>
                  </a:lnTo>
                  <a:lnTo>
                    <a:pt x="134350" y="770096"/>
                  </a:lnTo>
                  <a:lnTo>
                    <a:pt x="104744" y="738063"/>
                  </a:lnTo>
                  <a:lnTo>
                    <a:pt x="78337" y="703336"/>
                  </a:lnTo>
                  <a:lnTo>
                    <a:pt x="55361" y="666142"/>
                  </a:lnTo>
                  <a:lnTo>
                    <a:pt x="36046" y="626709"/>
                  </a:lnTo>
                  <a:lnTo>
                    <a:pt x="20621" y="585261"/>
                  </a:lnTo>
                  <a:lnTo>
                    <a:pt x="9318" y="542027"/>
                  </a:lnTo>
                  <a:lnTo>
                    <a:pt x="2368" y="497232"/>
                  </a:lnTo>
                  <a:lnTo>
                    <a:pt x="0" y="451103"/>
                  </a:lnTo>
                  <a:close/>
                </a:path>
              </a:pathLst>
            </a:custGeom>
            <a:ln w="38100">
              <a:solidFill>
                <a:srgbClr val="34438F"/>
              </a:solidFill>
            </a:ln>
          </p:spPr>
          <p:txBody>
            <a:bodyPr wrap="square" lIns="0" tIns="0" rIns="0" bIns="0" rtlCol="0"/>
            <a:lstStyle/>
            <a:p>
              <a:endParaRPr sz="1050"/>
            </a:p>
          </p:txBody>
        </p:sp>
        <p:sp>
          <p:nvSpPr>
            <p:cNvPr id="12" name="object 12"/>
            <p:cNvSpPr/>
            <p:nvPr/>
          </p:nvSpPr>
          <p:spPr>
            <a:xfrm>
              <a:off x="3490721" y="5156453"/>
              <a:ext cx="1129665" cy="218440"/>
            </a:xfrm>
            <a:custGeom>
              <a:avLst/>
              <a:gdLst/>
              <a:ahLst/>
              <a:cxnLst/>
              <a:rect l="l" t="t" r="r" b="b"/>
              <a:pathLst>
                <a:path w="1129664" h="218439">
                  <a:moveTo>
                    <a:pt x="564641" y="0"/>
                  </a:moveTo>
                  <a:lnTo>
                    <a:pt x="510850" y="1743"/>
                  </a:lnTo>
                  <a:lnTo>
                    <a:pt x="457729" y="6891"/>
                  </a:lnTo>
                  <a:lnTo>
                    <a:pt x="405443" y="15317"/>
                  </a:lnTo>
                  <a:lnTo>
                    <a:pt x="354160" y="26895"/>
                  </a:lnTo>
                  <a:lnTo>
                    <a:pt x="304047" y="41500"/>
                  </a:lnTo>
                  <a:lnTo>
                    <a:pt x="255269" y="59007"/>
                  </a:lnTo>
                  <a:lnTo>
                    <a:pt x="207995" y="79289"/>
                  </a:lnTo>
                  <a:lnTo>
                    <a:pt x="162390" y="102220"/>
                  </a:lnTo>
                  <a:lnTo>
                    <a:pt x="118621" y="127676"/>
                  </a:lnTo>
                  <a:lnTo>
                    <a:pt x="76856" y="155530"/>
                  </a:lnTo>
                  <a:lnTo>
                    <a:pt x="37259" y="185657"/>
                  </a:lnTo>
                  <a:lnTo>
                    <a:pt x="0" y="217932"/>
                  </a:lnTo>
                  <a:lnTo>
                    <a:pt x="1129283" y="217932"/>
                  </a:lnTo>
                  <a:lnTo>
                    <a:pt x="1092024" y="185657"/>
                  </a:lnTo>
                  <a:lnTo>
                    <a:pt x="1052427" y="155530"/>
                  </a:lnTo>
                  <a:lnTo>
                    <a:pt x="1010662" y="127676"/>
                  </a:lnTo>
                  <a:lnTo>
                    <a:pt x="966893" y="102220"/>
                  </a:lnTo>
                  <a:lnTo>
                    <a:pt x="921288" y="79289"/>
                  </a:lnTo>
                  <a:lnTo>
                    <a:pt x="874013" y="59007"/>
                  </a:lnTo>
                  <a:lnTo>
                    <a:pt x="825236" y="41500"/>
                  </a:lnTo>
                  <a:lnTo>
                    <a:pt x="775123" y="26895"/>
                  </a:lnTo>
                  <a:lnTo>
                    <a:pt x="723840" y="15317"/>
                  </a:lnTo>
                  <a:lnTo>
                    <a:pt x="671554" y="6891"/>
                  </a:lnTo>
                  <a:lnTo>
                    <a:pt x="618433" y="1743"/>
                  </a:lnTo>
                  <a:lnTo>
                    <a:pt x="564641" y="0"/>
                  </a:lnTo>
                  <a:close/>
                </a:path>
              </a:pathLst>
            </a:custGeom>
            <a:solidFill>
              <a:srgbClr val="FFFFFF"/>
            </a:solidFill>
          </p:spPr>
          <p:txBody>
            <a:bodyPr wrap="square" lIns="0" tIns="0" rIns="0" bIns="0" rtlCol="0"/>
            <a:lstStyle/>
            <a:p>
              <a:endParaRPr sz="1050"/>
            </a:p>
          </p:txBody>
        </p:sp>
        <p:sp>
          <p:nvSpPr>
            <p:cNvPr id="13" name="object 13"/>
            <p:cNvSpPr/>
            <p:nvPr/>
          </p:nvSpPr>
          <p:spPr>
            <a:xfrm>
              <a:off x="3490721" y="5156453"/>
              <a:ext cx="1129665" cy="218440"/>
            </a:xfrm>
            <a:custGeom>
              <a:avLst/>
              <a:gdLst/>
              <a:ahLst/>
              <a:cxnLst/>
              <a:rect l="l" t="t" r="r" b="b"/>
              <a:pathLst>
                <a:path w="1129664" h="218439">
                  <a:moveTo>
                    <a:pt x="564641" y="0"/>
                  </a:moveTo>
                  <a:lnTo>
                    <a:pt x="510850" y="1743"/>
                  </a:lnTo>
                  <a:lnTo>
                    <a:pt x="457729" y="6891"/>
                  </a:lnTo>
                  <a:lnTo>
                    <a:pt x="405443" y="15317"/>
                  </a:lnTo>
                  <a:lnTo>
                    <a:pt x="354160" y="26895"/>
                  </a:lnTo>
                  <a:lnTo>
                    <a:pt x="304047" y="41500"/>
                  </a:lnTo>
                  <a:lnTo>
                    <a:pt x="255269" y="59007"/>
                  </a:lnTo>
                  <a:lnTo>
                    <a:pt x="207995" y="79289"/>
                  </a:lnTo>
                  <a:lnTo>
                    <a:pt x="162390" y="102220"/>
                  </a:lnTo>
                  <a:lnTo>
                    <a:pt x="118621" y="127676"/>
                  </a:lnTo>
                  <a:lnTo>
                    <a:pt x="76856" y="155530"/>
                  </a:lnTo>
                  <a:lnTo>
                    <a:pt x="37259" y="185657"/>
                  </a:lnTo>
                  <a:lnTo>
                    <a:pt x="0" y="217932"/>
                  </a:lnTo>
                  <a:lnTo>
                    <a:pt x="652867" y="217932"/>
                  </a:lnTo>
                  <a:lnTo>
                    <a:pt x="988123" y="217932"/>
                  </a:lnTo>
                  <a:lnTo>
                    <a:pt x="1111638" y="217932"/>
                  </a:lnTo>
                  <a:lnTo>
                    <a:pt x="1129283" y="217932"/>
                  </a:lnTo>
                  <a:lnTo>
                    <a:pt x="1092024" y="185657"/>
                  </a:lnTo>
                  <a:lnTo>
                    <a:pt x="1052427" y="155530"/>
                  </a:lnTo>
                  <a:lnTo>
                    <a:pt x="1010662" y="127676"/>
                  </a:lnTo>
                  <a:lnTo>
                    <a:pt x="966893" y="102220"/>
                  </a:lnTo>
                  <a:lnTo>
                    <a:pt x="921288" y="79289"/>
                  </a:lnTo>
                  <a:lnTo>
                    <a:pt x="874013" y="59007"/>
                  </a:lnTo>
                  <a:lnTo>
                    <a:pt x="825236" y="41500"/>
                  </a:lnTo>
                  <a:lnTo>
                    <a:pt x="775123" y="26895"/>
                  </a:lnTo>
                  <a:lnTo>
                    <a:pt x="723840" y="15317"/>
                  </a:lnTo>
                  <a:lnTo>
                    <a:pt x="671554" y="6891"/>
                  </a:lnTo>
                  <a:lnTo>
                    <a:pt x="618433" y="1743"/>
                  </a:lnTo>
                  <a:lnTo>
                    <a:pt x="564641" y="0"/>
                  </a:lnTo>
                  <a:close/>
                </a:path>
              </a:pathLst>
            </a:custGeom>
            <a:ln w="38100">
              <a:solidFill>
                <a:srgbClr val="34438F"/>
              </a:solidFill>
            </a:ln>
          </p:spPr>
          <p:txBody>
            <a:bodyPr wrap="square" lIns="0" tIns="0" rIns="0" bIns="0" rtlCol="0"/>
            <a:lstStyle/>
            <a:p>
              <a:endParaRPr sz="1050"/>
            </a:p>
          </p:txBody>
        </p:sp>
        <p:sp>
          <p:nvSpPr>
            <p:cNvPr id="14" name="object 14"/>
            <p:cNvSpPr/>
            <p:nvPr/>
          </p:nvSpPr>
          <p:spPr>
            <a:xfrm>
              <a:off x="6565951" y="461771"/>
              <a:ext cx="1098550" cy="1151255"/>
            </a:xfrm>
            <a:custGeom>
              <a:avLst/>
              <a:gdLst/>
              <a:ahLst/>
              <a:cxnLst/>
              <a:rect l="l" t="t" r="r" b="b"/>
              <a:pathLst>
                <a:path w="1098550" h="1151255">
                  <a:moveTo>
                    <a:pt x="398347" y="688466"/>
                  </a:moveTo>
                  <a:lnTo>
                    <a:pt x="374744" y="644507"/>
                  </a:lnTo>
                  <a:lnTo>
                    <a:pt x="355464" y="599600"/>
                  </a:lnTo>
                  <a:lnTo>
                    <a:pt x="340433" y="553977"/>
                  </a:lnTo>
                  <a:lnTo>
                    <a:pt x="329578" y="507867"/>
                  </a:lnTo>
                  <a:lnTo>
                    <a:pt x="322826" y="461498"/>
                  </a:lnTo>
                  <a:lnTo>
                    <a:pt x="320103" y="415100"/>
                  </a:lnTo>
                  <a:lnTo>
                    <a:pt x="321335" y="368902"/>
                  </a:lnTo>
                  <a:lnTo>
                    <a:pt x="326449" y="323135"/>
                  </a:lnTo>
                  <a:lnTo>
                    <a:pt x="335371" y="278027"/>
                  </a:lnTo>
                  <a:lnTo>
                    <a:pt x="348029" y="233808"/>
                  </a:lnTo>
                  <a:lnTo>
                    <a:pt x="364348" y="190706"/>
                  </a:lnTo>
                  <a:lnTo>
                    <a:pt x="384256" y="148953"/>
                  </a:lnTo>
                  <a:lnTo>
                    <a:pt x="407677" y="108776"/>
                  </a:lnTo>
                  <a:lnTo>
                    <a:pt x="434540" y="70405"/>
                  </a:lnTo>
                  <a:lnTo>
                    <a:pt x="464771" y="34070"/>
                  </a:lnTo>
                  <a:lnTo>
                    <a:pt x="498296" y="0"/>
                  </a:lnTo>
                  <a:lnTo>
                    <a:pt x="451433" y="10773"/>
                  </a:lnTo>
                  <a:lnTo>
                    <a:pt x="404570" y="25034"/>
                  </a:lnTo>
                  <a:lnTo>
                    <a:pt x="357707" y="43987"/>
                  </a:lnTo>
                  <a:lnTo>
                    <a:pt x="310844" y="68833"/>
                  </a:lnTo>
                  <a:lnTo>
                    <a:pt x="269918" y="93862"/>
                  </a:lnTo>
                  <a:lnTo>
                    <a:pt x="231516" y="121858"/>
                  </a:lnTo>
                  <a:lnTo>
                    <a:pt x="195728" y="152596"/>
                  </a:lnTo>
                  <a:lnTo>
                    <a:pt x="162641" y="185850"/>
                  </a:lnTo>
                  <a:lnTo>
                    <a:pt x="132345" y="221396"/>
                  </a:lnTo>
                  <a:lnTo>
                    <a:pt x="104930" y="259008"/>
                  </a:lnTo>
                  <a:lnTo>
                    <a:pt x="80484" y="298461"/>
                  </a:lnTo>
                  <a:lnTo>
                    <a:pt x="59097" y="339528"/>
                  </a:lnTo>
                  <a:lnTo>
                    <a:pt x="40858" y="381986"/>
                  </a:lnTo>
                  <a:lnTo>
                    <a:pt x="25856" y="425608"/>
                  </a:lnTo>
                  <a:lnTo>
                    <a:pt x="14180" y="470170"/>
                  </a:lnTo>
                  <a:lnTo>
                    <a:pt x="5919" y="515445"/>
                  </a:lnTo>
                  <a:lnTo>
                    <a:pt x="1162" y="561208"/>
                  </a:lnTo>
                  <a:lnTo>
                    <a:pt x="0" y="607235"/>
                  </a:lnTo>
                  <a:lnTo>
                    <a:pt x="2519" y="653299"/>
                  </a:lnTo>
                  <a:lnTo>
                    <a:pt x="8811" y="699176"/>
                  </a:lnTo>
                  <a:lnTo>
                    <a:pt x="18964" y="744640"/>
                  </a:lnTo>
                  <a:lnTo>
                    <a:pt x="33067" y="789465"/>
                  </a:lnTo>
                  <a:lnTo>
                    <a:pt x="51210" y="833427"/>
                  </a:lnTo>
                  <a:lnTo>
                    <a:pt x="73481" y="876300"/>
                  </a:lnTo>
                  <a:lnTo>
                    <a:pt x="98603" y="916112"/>
                  </a:lnTo>
                  <a:lnTo>
                    <a:pt x="126937" y="952895"/>
                  </a:lnTo>
                  <a:lnTo>
                    <a:pt x="158231" y="986625"/>
                  </a:lnTo>
                  <a:lnTo>
                    <a:pt x="192232" y="1017280"/>
                  </a:lnTo>
                  <a:lnTo>
                    <a:pt x="228687" y="1044834"/>
                  </a:lnTo>
                  <a:lnTo>
                    <a:pt x="267343" y="1069266"/>
                  </a:lnTo>
                  <a:lnTo>
                    <a:pt x="307947" y="1090552"/>
                  </a:lnTo>
                  <a:lnTo>
                    <a:pt x="350247" y="1108669"/>
                  </a:lnTo>
                  <a:lnTo>
                    <a:pt x="393990" y="1123593"/>
                  </a:lnTo>
                  <a:lnTo>
                    <a:pt x="438923" y="1135300"/>
                  </a:lnTo>
                  <a:lnTo>
                    <a:pt x="484793" y="1143768"/>
                  </a:lnTo>
                  <a:lnTo>
                    <a:pt x="531348" y="1148974"/>
                  </a:lnTo>
                  <a:lnTo>
                    <a:pt x="578335" y="1150893"/>
                  </a:lnTo>
                  <a:lnTo>
                    <a:pt x="625500" y="1149503"/>
                  </a:lnTo>
                  <a:lnTo>
                    <a:pt x="672591" y="1144779"/>
                  </a:lnTo>
                  <a:lnTo>
                    <a:pt x="719356" y="1136700"/>
                  </a:lnTo>
                  <a:lnTo>
                    <a:pt x="765541" y="1125242"/>
                  </a:lnTo>
                  <a:lnTo>
                    <a:pt x="810894" y="1110380"/>
                  </a:lnTo>
                  <a:lnTo>
                    <a:pt x="855162" y="1092093"/>
                  </a:lnTo>
                  <a:lnTo>
                    <a:pt x="898092" y="1070355"/>
                  </a:lnTo>
                  <a:lnTo>
                    <a:pt x="939045" y="1044592"/>
                  </a:lnTo>
                  <a:lnTo>
                    <a:pt x="977689" y="1014745"/>
                  </a:lnTo>
                  <a:lnTo>
                    <a:pt x="1013999" y="981398"/>
                  </a:lnTo>
                  <a:lnTo>
                    <a:pt x="1047952" y="945133"/>
                  </a:lnTo>
                  <a:lnTo>
                    <a:pt x="1001954" y="957186"/>
                  </a:lnTo>
                  <a:lnTo>
                    <a:pt x="955479" y="965192"/>
                  </a:lnTo>
                  <a:lnTo>
                    <a:pt x="908781" y="969216"/>
                  </a:lnTo>
                  <a:lnTo>
                    <a:pt x="862119" y="969323"/>
                  </a:lnTo>
                  <a:lnTo>
                    <a:pt x="815748" y="965577"/>
                  </a:lnTo>
                  <a:lnTo>
                    <a:pt x="769926" y="958041"/>
                  </a:lnTo>
                  <a:lnTo>
                    <a:pt x="724909" y="946782"/>
                  </a:lnTo>
                  <a:lnTo>
                    <a:pt x="680953" y="931862"/>
                  </a:lnTo>
                  <a:lnTo>
                    <a:pt x="638317" y="913347"/>
                  </a:lnTo>
                  <a:lnTo>
                    <a:pt x="597255" y="891300"/>
                  </a:lnTo>
                  <a:lnTo>
                    <a:pt x="558026" y="865786"/>
                  </a:lnTo>
                  <a:lnTo>
                    <a:pt x="520886" y="836870"/>
                  </a:lnTo>
                  <a:lnTo>
                    <a:pt x="486091" y="804616"/>
                  </a:lnTo>
                  <a:lnTo>
                    <a:pt x="453898" y="769087"/>
                  </a:lnTo>
                  <a:lnTo>
                    <a:pt x="424565" y="730349"/>
                  </a:lnTo>
                  <a:lnTo>
                    <a:pt x="398347" y="688466"/>
                  </a:lnTo>
                  <a:close/>
                </a:path>
                <a:path w="1098550" h="1151255">
                  <a:moveTo>
                    <a:pt x="825448" y="676655"/>
                  </a:moveTo>
                  <a:lnTo>
                    <a:pt x="974800" y="676655"/>
                  </a:lnTo>
                </a:path>
                <a:path w="1098550" h="1151255">
                  <a:moveTo>
                    <a:pt x="898600" y="751331"/>
                  </a:moveTo>
                  <a:lnTo>
                    <a:pt x="898600" y="600455"/>
                  </a:lnTo>
                </a:path>
                <a:path w="1098550" h="1151255">
                  <a:moveTo>
                    <a:pt x="948892" y="150875"/>
                  </a:moveTo>
                  <a:lnTo>
                    <a:pt x="1098244" y="150875"/>
                  </a:lnTo>
                </a:path>
                <a:path w="1098550" h="1151255">
                  <a:moveTo>
                    <a:pt x="1025092" y="227075"/>
                  </a:moveTo>
                  <a:lnTo>
                    <a:pt x="1025092" y="76200"/>
                  </a:lnTo>
                </a:path>
                <a:path w="1098550" h="1151255">
                  <a:moveTo>
                    <a:pt x="688034" y="227075"/>
                  </a:moveTo>
                  <a:lnTo>
                    <a:pt x="730325" y="308355"/>
                  </a:lnTo>
                  <a:lnTo>
                    <a:pt x="825448" y="326770"/>
                  </a:lnTo>
                  <a:lnTo>
                    <a:pt x="756741" y="389763"/>
                  </a:lnTo>
                  <a:lnTo>
                    <a:pt x="775283" y="481583"/>
                  </a:lnTo>
                  <a:lnTo>
                    <a:pt x="688034" y="439547"/>
                  </a:lnTo>
                  <a:lnTo>
                    <a:pt x="598245" y="481583"/>
                  </a:lnTo>
                  <a:lnTo>
                    <a:pt x="619454" y="389763"/>
                  </a:lnTo>
                  <a:lnTo>
                    <a:pt x="548080" y="326770"/>
                  </a:lnTo>
                  <a:lnTo>
                    <a:pt x="643203" y="308355"/>
                  </a:lnTo>
                  <a:lnTo>
                    <a:pt x="688034" y="227075"/>
                  </a:lnTo>
                  <a:close/>
                </a:path>
              </a:pathLst>
            </a:custGeom>
            <a:ln w="30162">
              <a:solidFill>
                <a:srgbClr val="FFFFFF"/>
              </a:solidFill>
            </a:ln>
          </p:spPr>
          <p:txBody>
            <a:bodyPr wrap="square" lIns="0" tIns="0" rIns="0" bIns="0" rtlCol="0"/>
            <a:lstStyle/>
            <a:p>
              <a:endParaRPr sz="1050"/>
            </a:p>
          </p:txBody>
        </p:sp>
        <p:sp>
          <p:nvSpPr>
            <p:cNvPr id="15" name="object 15"/>
            <p:cNvSpPr/>
            <p:nvPr/>
          </p:nvSpPr>
          <p:spPr>
            <a:xfrm>
              <a:off x="8241029" y="4850129"/>
              <a:ext cx="2743200" cy="1569720"/>
            </a:xfrm>
            <a:custGeom>
              <a:avLst/>
              <a:gdLst/>
              <a:ahLst/>
              <a:cxnLst/>
              <a:rect l="l" t="t" r="r" b="b"/>
              <a:pathLst>
                <a:path w="2743200" h="1569720">
                  <a:moveTo>
                    <a:pt x="2029205" y="941832"/>
                  </a:moveTo>
                  <a:lnTo>
                    <a:pt x="2201160" y="941832"/>
                  </a:lnTo>
                  <a:lnTo>
                    <a:pt x="2289460" y="941832"/>
                  </a:lnTo>
                  <a:lnTo>
                    <a:pt x="2321992" y="941832"/>
                  </a:lnTo>
                  <a:lnTo>
                    <a:pt x="2326640" y="941832"/>
                  </a:lnTo>
                  <a:lnTo>
                    <a:pt x="2326640" y="834526"/>
                  </a:lnTo>
                  <a:lnTo>
                    <a:pt x="2326640" y="593550"/>
                  </a:lnTo>
                  <a:lnTo>
                    <a:pt x="2326640" y="340310"/>
                  </a:lnTo>
                  <a:lnTo>
                    <a:pt x="2326640" y="196215"/>
                  </a:lnTo>
                  <a:lnTo>
                    <a:pt x="2333578" y="152395"/>
                  </a:lnTo>
                  <a:lnTo>
                    <a:pt x="2353007" y="111550"/>
                  </a:lnTo>
                  <a:lnTo>
                    <a:pt x="2382843" y="75053"/>
                  </a:lnTo>
                  <a:lnTo>
                    <a:pt x="2421006" y="44277"/>
                  </a:lnTo>
                  <a:lnTo>
                    <a:pt x="2465414" y="20593"/>
                  </a:lnTo>
                  <a:lnTo>
                    <a:pt x="2513985" y="5377"/>
                  </a:lnTo>
                  <a:lnTo>
                    <a:pt x="2564638" y="0"/>
                  </a:lnTo>
                  <a:lnTo>
                    <a:pt x="2623935" y="0"/>
                  </a:lnTo>
                  <a:lnTo>
                    <a:pt x="2681827" y="0"/>
                  </a:lnTo>
                  <a:lnTo>
                    <a:pt x="2725765" y="0"/>
                  </a:lnTo>
                  <a:lnTo>
                    <a:pt x="2743200" y="0"/>
                  </a:lnTo>
                  <a:lnTo>
                    <a:pt x="2743200" y="559621"/>
                  </a:lnTo>
                  <a:lnTo>
                    <a:pt x="2743200" y="1569720"/>
                  </a:lnTo>
                  <a:lnTo>
                    <a:pt x="2528220" y="1569720"/>
                  </a:lnTo>
                  <a:lnTo>
                    <a:pt x="2417826" y="1569720"/>
                  </a:lnTo>
                  <a:lnTo>
                    <a:pt x="2377154" y="1569720"/>
                  </a:lnTo>
                  <a:lnTo>
                    <a:pt x="2371344" y="1569720"/>
                  </a:lnTo>
                  <a:lnTo>
                    <a:pt x="2293957" y="1418470"/>
                  </a:lnTo>
                  <a:lnTo>
                    <a:pt x="2254218" y="1340802"/>
                  </a:lnTo>
                  <a:lnTo>
                    <a:pt x="2239577" y="1312187"/>
                  </a:lnTo>
                  <a:lnTo>
                    <a:pt x="2237486" y="1308100"/>
                  </a:lnTo>
                  <a:lnTo>
                    <a:pt x="1738657" y="1308100"/>
                  </a:lnTo>
                  <a:lnTo>
                    <a:pt x="1482502" y="1308100"/>
                  </a:lnTo>
                  <a:lnTo>
                    <a:pt x="1388129" y="1308100"/>
                  </a:lnTo>
                  <a:lnTo>
                    <a:pt x="1374648" y="1308100"/>
                  </a:lnTo>
                </a:path>
                <a:path w="2743200" h="1569720">
                  <a:moveTo>
                    <a:pt x="445008" y="1425816"/>
                  </a:moveTo>
                  <a:lnTo>
                    <a:pt x="369824" y="1569720"/>
                  </a:lnTo>
                  <a:lnTo>
                    <a:pt x="0" y="1569720"/>
                  </a:lnTo>
                  <a:lnTo>
                    <a:pt x="0" y="938784"/>
                  </a:lnTo>
                </a:path>
                <a:path w="2743200" h="1569720">
                  <a:moveTo>
                    <a:pt x="2328672" y="534543"/>
                  </a:moveTo>
                  <a:lnTo>
                    <a:pt x="2283057" y="514922"/>
                  </a:lnTo>
                  <a:lnTo>
                    <a:pt x="2236908" y="504618"/>
                  </a:lnTo>
                  <a:lnTo>
                    <a:pt x="2191107" y="503173"/>
                  </a:lnTo>
                  <a:lnTo>
                    <a:pt x="2146538" y="510127"/>
                  </a:lnTo>
                  <a:lnTo>
                    <a:pt x="2104081" y="525022"/>
                  </a:lnTo>
                  <a:lnTo>
                    <a:pt x="2064621" y="547401"/>
                  </a:lnTo>
                  <a:lnTo>
                    <a:pt x="2029039" y="576805"/>
                  </a:lnTo>
                  <a:lnTo>
                    <a:pt x="1998218" y="612775"/>
                  </a:lnTo>
                  <a:lnTo>
                    <a:pt x="1971881" y="647001"/>
                  </a:lnTo>
                  <a:lnTo>
                    <a:pt x="1968589" y="651279"/>
                  </a:lnTo>
                  <a:lnTo>
                    <a:pt x="1968119" y="651891"/>
                  </a:lnTo>
                  <a:lnTo>
                    <a:pt x="1948680" y="697904"/>
                  </a:lnTo>
                  <a:lnTo>
                    <a:pt x="1941330" y="745280"/>
                  </a:lnTo>
                  <a:lnTo>
                    <a:pt x="1945278" y="792196"/>
                  </a:lnTo>
                  <a:lnTo>
                    <a:pt x="1959737" y="836827"/>
                  </a:lnTo>
                  <a:lnTo>
                    <a:pt x="1983918" y="877351"/>
                  </a:lnTo>
                  <a:lnTo>
                    <a:pt x="2017031" y="911945"/>
                  </a:lnTo>
                  <a:lnTo>
                    <a:pt x="2058289" y="938784"/>
                  </a:lnTo>
                </a:path>
                <a:path w="2743200" h="1569720">
                  <a:moveTo>
                    <a:pt x="0" y="941019"/>
                  </a:moveTo>
                  <a:lnTo>
                    <a:pt x="413585" y="1220991"/>
                  </a:lnTo>
                  <a:lnTo>
                    <a:pt x="625967" y="1364761"/>
                  </a:lnTo>
                  <a:lnTo>
                    <a:pt x="704213" y="1417728"/>
                  </a:lnTo>
                  <a:lnTo>
                    <a:pt x="742650" y="1442473"/>
                  </a:lnTo>
                  <a:lnTo>
                    <a:pt x="813885" y="1462109"/>
                  </a:lnTo>
                  <a:lnTo>
                    <a:pt x="849502" y="1464564"/>
                  </a:lnTo>
                  <a:lnTo>
                    <a:pt x="884011" y="1464564"/>
                  </a:lnTo>
                  <a:lnTo>
                    <a:pt x="901731" y="1464564"/>
                  </a:lnTo>
                  <a:lnTo>
                    <a:pt x="908260" y="1464564"/>
                  </a:lnTo>
                  <a:lnTo>
                    <a:pt x="909193" y="1464564"/>
                  </a:lnTo>
                  <a:lnTo>
                    <a:pt x="959881" y="1460322"/>
                  </a:lnTo>
                  <a:lnTo>
                    <a:pt x="1006851" y="1448083"/>
                  </a:lnTo>
                  <a:lnTo>
                    <a:pt x="1048861" y="1428572"/>
                  </a:lnTo>
                  <a:lnTo>
                    <a:pt x="1084669" y="1402516"/>
                  </a:lnTo>
                  <a:lnTo>
                    <a:pt x="1113033" y="1370642"/>
                  </a:lnTo>
                  <a:lnTo>
                    <a:pt x="1132713" y="1333677"/>
                  </a:lnTo>
                  <a:lnTo>
                    <a:pt x="1236091" y="1106672"/>
                  </a:lnTo>
                  <a:lnTo>
                    <a:pt x="1289177" y="990101"/>
                  </a:lnTo>
                  <a:lnTo>
                    <a:pt x="1308734" y="947154"/>
                  </a:lnTo>
                  <a:lnTo>
                    <a:pt x="1311528" y="941019"/>
                  </a:lnTo>
                  <a:lnTo>
                    <a:pt x="1725114" y="941019"/>
                  </a:lnTo>
                  <a:lnTo>
                    <a:pt x="1937496" y="941019"/>
                  </a:lnTo>
                  <a:lnTo>
                    <a:pt x="2015742" y="941019"/>
                  </a:lnTo>
                  <a:lnTo>
                    <a:pt x="2026920" y="941019"/>
                  </a:lnTo>
                  <a:lnTo>
                    <a:pt x="1811500" y="774527"/>
                  </a:lnTo>
                  <a:lnTo>
                    <a:pt x="1700879" y="689032"/>
                  </a:lnTo>
                  <a:lnTo>
                    <a:pt x="1660124" y="657533"/>
                  </a:lnTo>
                  <a:lnTo>
                    <a:pt x="1654302" y="653034"/>
                  </a:lnTo>
                  <a:lnTo>
                    <a:pt x="1609466" y="624779"/>
                  </a:lnTo>
                  <a:lnTo>
                    <a:pt x="1563936" y="602802"/>
                  </a:lnTo>
                  <a:lnTo>
                    <a:pt x="1516986" y="587105"/>
                  </a:lnTo>
                  <a:lnTo>
                    <a:pt x="1467890" y="577687"/>
                  </a:lnTo>
                  <a:lnTo>
                    <a:pt x="1415923" y="574548"/>
                  </a:lnTo>
                  <a:lnTo>
                    <a:pt x="847197" y="574548"/>
                  </a:lnTo>
                  <a:lnTo>
                    <a:pt x="555148" y="574548"/>
                  </a:lnTo>
                  <a:lnTo>
                    <a:pt x="447551" y="574548"/>
                  </a:lnTo>
                  <a:lnTo>
                    <a:pt x="432180" y="574548"/>
                  </a:lnTo>
                  <a:lnTo>
                    <a:pt x="369239" y="582195"/>
                  </a:lnTo>
                  <a:lnTo>
                    <a:pt x="311096" y="592989"/>
                  </a:lnTo>
                  <a:lnTo>
                    <a:pt x="257792" y="606824"/>
                  </a:lnTo>
                  <a:lnTo>
                    <a:pt x="209368" y="623591"/>
                  </a:lnTo>
                  <a:lnTo>
                    <a:pt x="165867" y="643183"/>
                  </a:lnTo>
                  <a:lnTo>
                    <a:pt x="127329" y="665491"/>
                  </a:lnTo>
                  <a:lnTo>
                    <a:pt x="93795" y="690408"/>
                  </a:lnTo>
                  <a:lnTo>
                    <a:pt x="65307" y="717827"/>
                  </a:lnTo>
                  <a:lnTo>
                    <a:pt x="23634" y="779737"/>
                  </a:lnTo>
                  <a:lnTo>
                    <a:pt x="2639" y="850360"/>
                  </a:lnTo>
                  <a:lnTo>
                    <a:pt x="0" y="888669"/>
                  </a:lnTo>
                  <a:lnTo>
                    <a:pt x="0" y="918934"/>
                  </a:lnTo>
                  <a:lnTo>
                    <a:pt x="0" y="934475"/>
                  </a:lnTo>
                  <a:lnTo>
                    <a:pt x="0" y="940201"/>
                  </a:lnTo>
                  <a:lnTo>
                    <a:pt x="0" y="941019"/>
                  </a:lnTo>
                </a:path>
              </a:pathLst>
            </a:custGeom>
            <a:ln w="38100">
              <a:solidFill>
                <a:srgbClr val="89E7D3"/>
              </a:solidFill>
            </a:ln>
          </p:spPr>
          <p:txBody>
            <a:bodyPr wrap="square" lIns="0" tIns="0" rIns="0" bIns="0" rtlCol="0"/>
            <a:lstStyle/>
            <a:p>
              <a:endParaRPr sz="1050"/>
            </a:p>
          </p:txBody>
        </p:sp>
        <p:sp>
          <p:nvSpPr>
            <p:cNvPr id="16" name="object 16"/>
            <p:cNvSpPr/>
            <p:nvPr/>
          </p:nvSpPr>
          <p:spPr>
            <a:xfrm>
              <a:off x="10127946" y="2207227"/>
              <a:ext cx="1897380" cy="1290320"/>
            </a:xfrm>
            <a:custGeom>
              <a:avLst/>
              <a:gdLst/>
              <a:ahLst/>
              <a:cxnLst/>
              <a:rect l="l" t="t" r="r" b="b"/>
              <a:pathLst>
                <a:path w="1897379" h="1290320">
                  <a:moveTo>
                    <a:pt x="633355" y="0"/>
                  </a:moveTo>
                  <a:lnTo>
                    <a:pt x="588643" y="648"/>
                  </a:lnTo>
                  <a:lnTo>
                    <a:pt x="544864" y="3958"/>
                  </a:lnTo>
                  <a:lnTo>
                    <a:pt x="502109" y="9849"/>
                  </a:lnTo>
                  <a:lnTo>
                    <a:pt x="460467" y="18238"/>
                  </a:lnTo>
                  <a:lnTo>
                    <a:pt x="420028" y="29045"/>
                  </a:lnTo>
                  <a:lnTo>
                    <a:pt x="380883" y="42186"/>
                  </a:lnTo>
                  <a:lnTo>
                    <a:pt x="343121" y="57582"/>
                  </a:lnTo>
                  <a:lnTo>
                    <a:pt x="306832" y="75149"/>
                  </a:lnTo>
                  <a:lnTo>
                    <a:pt x="272106" y="94807"/>
                  </a:lnTo>
                  <a:lnTo>
                    <a:pt x="239033" y="116473"/>
                  </a:lnTo>
                  <a:lnTo>
                    <a:pt x="207704" y="140065"/>
                  </a:lnTo>
                  <a:lnTo>
                    <a:pt x="178208" y="165503"/>
                  </a:lnTo>
                  <a:lnTo>
                    <a:pt x="150635" y="192704"/>
                  </a:lnTo>
                  <a:lnTo>
                    <a:pt x="125075" y="221587"/>
                  </a:lnTo>
                  <a:lnTo>
                    <a:pt x="101619" y="252069"/>
                  </a:lnTo>
                  <a:lnTo>
                    <a:pt x="80355" y="284069"/>
                  </a:lnTo>
                  <a:lnTo>
                    <a:pt x="61375" y="317506"/>
                  </a:lnTo>
                  <a:lnTo>
                    <a:pt x="44768" y="352298"/>
                  </a:lnTo>
                  <a:lnTo>
                    <a:pt x="30624" y="388362"/>
                  </a:lnTo>
                  <a:lnTo>
                    <a:pt x="19033" y="425618"/>
                  </a:lnTo>
                  <a:lnTo>
                    <a:pt x="10085" y="463984"/>
                  </a:lnTo>
                  <a:lnTo>
                    <a:pt x="3870" y="503377"/>
                  </a:lnTo>
                  <a:lnTo>
                    <a:pt x="478" y="543716"/>
                  </a:lnTo>
                  <a:lnTo>
                    <a:pt x="0" y="584920"/>
                  </a:lnTo>
                  <a:lnTo>
                    <a:pt x="2524" y="626906"/>
                  </a:lnTo>
                  <a:lnTo>
                    <a:pt x="8141" y="669593"/>
                  </a:lnTo>
                  <a:lnTo>
                    <a:pt x="16942" y="712899"/>
                  </a:lnTo>
                  <a:lnTo>
                    <a:pt x="29015" y="756743"/>
                  </a:lnTo>
                  <a:lnTo>
                    <a:pt x="44452" y="801043"/>
                  </a:lnTo>
                  <a:lnTo>
                    <a:pt x="63341" y="845717"/>
                  </a:lnTo>
                  <a:lnTo>
                    <a:pt x="85773" y="890683"/>
                  </a:lnTo>
                  <a:lnTo>
                    <a:pt x="113525" y="935961"/>
                  </a:lnTo>
                  <a:lnTo>
                    <a:pt x="144898" y="978145"/>
                  </a:lnTo>
                  <a:lnTo>
                    <a:pt x="179567" y="1017007"/>
                  </a:lnTo>
                  <a:lnTo>
                    <a:pt x="217207" y="1052318"/>
                  </a:lnTo>
                  <a:lnTo>
                    <a:pt x="257493" y="1083850"/>
                  </a:lnTo>
                  <a:lnTo>
                    <a:pt x="300100" y="1111373"/>
                  </a:lnTo>
                  <a:lnTo>
                    <a:pt x="344701" y="1134660"/>
                  </a:lnTo>
                  <a:lnTo>
                    <a:pt x="390972" y="1153481"/>
                  </a:lnTo>
                  <a:lnTo>
                    <a:pt x="438587" y="1167609"/>
                  </a:lnTo>
                  <a:lnTo>
                    <a:pt x="487220" y="1176814"/>
                  </a:lnTo>
                  <a:lnTo>
                    <a:pt x="535935" y="1180797"/>
                  </a:lnTo>
                  <a:lnTo>
                    <a:pt x="584667" y="1181165"/>
                  </a:lnTo>
                  <a:lnTo>
                    <a:pt x="633413" y="1179592"/>
                  </a:lnTo>
                  <a:lnTo>
                    <a:pt x="682170" y="1177755"/>
                  </a:lnTo>
                  <a:lnTo>
                    <a:pt x="730934" y="1177328"/>
                  </a:lnTo>
                  <a:lnTo>
                    <a:pt x="779701" y="1179989"/>
                  </a:lnTo>
                  <a:lnTo>
                    <a:pt x="829254" y="1185758"/>
                  </a:lnTo>
                  <a:lnTo>
                    <a:pt x="878259" y="1194886"/>
                  </a:lnTo>
                  <a:lnTo>
                    <a:pt x="926851" y="1206534"/>
                  </a:lnTo>
                  <a:lnTo>
                    <a:pt x="975170" y="1219861"/>
                  </a:lnTo>
                  <a:lnTo>
                    <a:pt x="1071532" y="1248194"/>
                  </a:lnTo>
                  <a:lnTo>
                    <a:pt x="1119851" y="1261521"/>
                  </a:lnTo>
                  <a:lnTo>
                    <a:pt x="1168443" y="1273168"/>
                  </a:lnTo>
                  <a:lnTo>
                    <a:pt x="1217448" y="1282296"/>
                  </a:lnTo>
                  <a:lnTo>
                    <a:pt x="1267000" y="1288066"/>
                  </a:lnTo>
                  <a:lnTo>
                    <a:pt x="1312422" y="1289860"/>
                  </a:lnTo>
                  <a:lnTo>
                    <a:pt x="1357892" y="1287694"/>
                  </a:lnTo>
                  <a:lnTo>
                    <a:pt x="1403154" y="1281675"/>
                  </a:lnTo>
                  <a:lnTo>
                    <a:pt x="1447954" y="1271911"/>
                  </a:lnTo>
                  <a:lnTo>
                    <a:pt x="1492040" y="1258508"/>
                  </a:lnTo>
                  <a:lnTo>
                    <a:pt x="1535155" y="1241574"/>
                  </a:lnTo>
                  <a:lnTo>
                    <a:pt x="1577047" y="1221216"/>
                  </a:lnTo>
                  <a:lnTo>
                    <a:pt x="1617461" y="1197541"/>
                  </a:lnTo>
                  <a:lnTo>
                    <a:pt x="1656142" y="1170657"/>
                  </a:lnTo>
                  <a:lnTo>
                    <a:pt x="1692836" y="1140671"/>
                  </a:lnTo>
                  <a:lnTo>
                    <a:pt x="1727290" y="1107689"/>
                  </a:lnTo>
                  <a:lnTo>
                    <a:pt x="1759248" y="1071820"/>
                  </a:lnTo>
                  <a:lnTo>
                    <a:pt x="1788458" y="1033171"/>
                  </a:lnTo>
                  <a:lnTo>
                    <a:pt x="1814663" y="991848"/>
                  </a:lnTo>
                  <a:lnTo>
                    <a:pt x="1837611" y="947960"/>
                  </a:lnTo>
                  <a:lnTo>
                    <a:pt x="1855818" y="905304"/>
                  </a:lnTo>
                  <a:lnTo>
                    <a:pt x="1870680" y="861037"/>
                  </a:lnTo>
                  <a:lnTo>
                    <a:pt x="1882208" y="815480"/>
                  </a:lnTo>
                  <a:lnTo>
                    <a:pt x="1890416" y="768953"/>
                  </a:lnTo>
                  <a:lnTo>
                    <a:pt x="1895315" y="721778"/>
                  </a:lnTo>
                  <a:lnTo>
                    <a:pt x="1896918" y="674274"/>
                  </a:lnTo>
                  <a:lnTo>
                    <a:pt x="1895237" y="626763"/>
                  </a:lnTo>
                  <a:lnTo>
                    <a:pt x="1890285" y="579565"/>
                  </a:lnTo>
                  <a:lnTo>
                    <a:pt x="1882073" y="533001"/>
                  </a:lnTo>
                  <a:lnTo>
                    <a:pt x="1870614" y="487391"/>
                  </a:lnTo>
                  <a:lnTo>
                    <a:pt x="1855920" y="443058"/>
                  </a:lnTo>
                  <a:lnTo>
                    <a:pt x="1838004" y="400320"/>
                  </a:lnTo>
                  <a:lnTo>
                    <a:pt x="1816878" y="359499"/>
                  </a:lnTo>
                  <a:lnTo>
                    <a:pt x="1792554" y="320916"/>
                  </a:lnTo>
                  <a:lnTo>
                    <a:pt x="1765044" y="284891"/>
                  </a:lnTo>
                  <a:lnTo>
                    <a:pt x="1734360" y="251746"/>
                  </a:lnTo>
                  <a:lnTo>
                    <a:pt x="1693659" y="214168"/>
                  </a:lnTo>
                  <a:lnTo>
                    <a:pt x="1649445" y="182578"/>
                  </a:lnTo>
                  <a:lnTo>
                    <a:pt x="1602540" y="156966"/>
                  </a:lnTo>
                  <a:lnTo>
                    <a:pt x="1553766" y="137319"/>
                  </a:lnTo>
                  <a:lnTo>
                    <a:pt x="1506642" y="123954"/>
                  </a:lnTo>
                  <a:lnTo>
                    <a:pt x="1458971" y="115047"/>
                  </a:lnTo>
                  <a:lnTo>
                    <a:pt x="1410849" y="109628"/>
                  </a:lnTo>
                  <a:lnTo>
                    <a:pt x="1362370" y="106727"/>
                  </a:lnTo>
                  <a:lnTo>
                    <a:pt x="1313627" y="105375"/>
                  </a:lnTo>
                  <a:lnTo>
                    <a:pt x="1264714" y="104600"/>
                  </a:lnTo>
                  <a:lnTo>
                    <a:pt x="1215727" y="103433"/>
                  </a:lnTo>
                  <a:lnTo>
                    <a:pt x="1166758" y="100905"/>
                  </a:lnTo>
                  <a:lnTo>
                    <a:pt x="1117902" y="96044"/>
                  </a:lnTo>
                  <a:lnTo>
                    <a:pt x="1068588" y="87494"/>
                  </a:lnTo>
                  <a:lnTo>
                    <a:pt x="1019470" y="76722"/>
                  </a:lnTo>
                  <a:lnTo>
                    <a:pt x="970482" y="64471"/>
                  </a:lnTo>
                  <a:lnTo>
                    <a:pt x="872639" y="38501"/>
                  </a:lnTo>
                  <a:lnTo>
                    <a:pt x="823651" y="26267"/>
                  </a:lnTo>
                  <a:lnTo>
                    <a:pt x="774533" y="15525"/>
                  </a:lnTo>
                  <a:lnTo>
                    <a:pt x="725218" y="7017"/>
                  </a:lnTo>
                  <a:lnTo>
                    <a:pt x="678910" y="2095"/>
                  </a:lnTo>
                  <a:lnTo>
                    <a:pt x="633355" y="0"/>
                  </a:lnTo>
                  <a:close/>
                </a:path>
              </a:pathLst>
            </a:custGeom>
            <a:solidFill>
              <a:srgbClr val="FFFFFF"/>
            </a:solidFill>
          </p:spPr>
          <p:txBody>
            <a:bodyPr wrap="square" lIns="0" tIns="0" rIns="0" bIns="0" rtlCol="0"/>
            <a:lstStyle/>
            <a:p>
              <a:endParaRPr sz="1050"/>
            </a:p>
          </p:txBody>
        </p:sp>
        <p:pic>
          <p:nvPicPr>
            <p:cNvPr id="17" name="object 17"/>
            <p:cNvPicPr/>
            <p:nvPr/>
          </p:nvPicPr>
          <p:blipFill>
            <a:blip r:embed="rId3" cstate="print"/>
            <a:stretch>
              <a:fillRect/>
            </a:stretch>
          </p:blipFill>
          <p:spPr>
            <a:xfrm>
              <a:off x="10804270" y="3600561"/>
              <a:ext cx="214951" cy="184306"/>
            </a:xfrm>
            <a:prstGeom prst="rect">
              <a:avLst/>
            </a:prstGeom>
          </p:spPr>
        </p:pic>
        <p:pic>
          <p:nvPicPr>
            <p:cNvPr id="18" name="object 18"/>
            <p:cNvPicPr/>
            <p:nvPr/>
          </p:nvPicPr>
          <p:blipFill>
            <a:blip r:embed="rId4" cstate="print"/>
            <a:stretch>
              <a:fillRect/>
            </a:stretch>
          </p:blipFill>
          <p:spPr>
            <a:xfrm>
              <a:off x="10738671" y="3895113"/>
              <a:ext cx="134433" cy="125436"/>
            </a:xfrm>
            <a:prstGeom prst="rect">
              <a:avLst/>
            </a:prstGeom>
          </p:spPr>
        </p:pic>
      </p:grpSp>
      <p:sp>
        <p:nvSpPr>
          <p:cNvPr id="19" name="object 19"/>
          <p:cNvSpPr txBox="1"/>
          <p:nvPr/>
        </p:nvSpPr>
        <p:spPr>
          <a:xfrm>
            <a:off x="7823453" y="1747265"/>
            <a:ext cx="1013460" cy="677589"/>
          </a:xfrm>
          <a:prstGeom prst="rect">
            <a:avLst/>
          </a:prstGeom>
        </p:spPr>
        <p:txBody>
          <a:bodyPr vert="horz" wrap="square" lIns="0" tIns="8096" rIns="0" bIns="0" rtlCol="0">
            <a:spAutoFit/>
          </a:bodyPr>
          <a:lstStyle/>
          <a:p>
            <a:pPr marL="9525" marR="3810" indent="953" algn="ctr">
              <a:lnSpc>
                <a:spcPct val="100299"/>
              </a:lnSpc>
              <a:spcBef>
                <a:spcPts val="64"/>
              </a:spcBef>
            </a:pPr>
            <a:r>
              <a:rPr sz="1650" spc="-8" dirty="0">
                <a:solidFill>
                  <a:srgbClr val="42424B"/>
                </a:solidFill>
                <a:latin typeface="Century Gothic"/>
                <a:cs typeface="Century Gothic"/>
              </a:rPr>
              <a:t>Aargh… </a:t>
            </a:r>
            <a:r>
              <a:rPr sz="1350" i="1" spc="-8" dirty="0">
                <a:solidFill>
                  <a:srgbClr val="6171C9"/>
                </a:solidFill>
                <a:latin typeface="Century Gothic"/>
                <a:cs typeface="Century Gothic"/>
              </a:rPr>
              <a:t>[composing email]</a:t>
            </a:r>
            <a:endParaRPr sz="1350">
              <a:latin typeface="Century Gothic"/>
              <a:cs typeface="Century Gothic"/>
            </a:endParaRPr>
          </a:p>
        </p:txBody>
      </p:sp>
      <p:sp>
        <p:nvSpPr>
          <p:cNvPr id="20" name="object 20"/>
          <p:cNvSpPr/>
          <p:nvPr/>
        </p:nvSpPr>
        <p:spPr>
          <a:xfrm>
            <a:off x="4470025" y="1663112"/>
            <a:ext cx="3130391" cy="1690688"/>
          </a:xfrm>
          <a:custGeom>
            <a:avLst/>
            <a:gdLst/>
            <a:ahLst/>
            <a:cxnLst/>
            <a:rect l="l" t="t" r="r" b="b"/>
            <a:pathLst>
              <a:path w="4173854" h="2254250">
                <a:moveTo>
                  <a:pt x="3499802" y="1202296"/>
                </a:moveTo>
                <a:lnTo>
                  <a:pt x="3499764" y="1154811"/>
                </a:lnTo>
                <a:lnTo>
                  <a:pt x="3497745" y="1107376"/>
                </a:lnTo>
                <a:lnTo>
                  <a:pt x="3493757" y="1060081"/>
                </a:lnTo>
                <a:lnTo>
                  <a:pt x="3487788" y="1013053"/>
                </a:lnTo>
                <a:lnTo>
                  <a:pt x="3479863" y="966381"/>
                </a:lnTo>
                <a:lnTo>
                  <a:pt x="3469983" y="920178"/>
                </a:lnTo>
                <a:lnTo>
                  <a:pt x="3458146" y="874534"/>
                </a:lnTo>
                <a:lnTo>
                  <a:pt x="3444354" y="829576"/>
                </a:lnTo>
                <a:lnTo>
                  <a:pt x="3428619" y="785393"/>
                </a:lnTo>
                <a:lnTo>
                  <a:pt x="3410940" y="742099"/>
                </a:lnTo>
                <a:lnTo>
                  <a:pt x="3391319" y="699782"/>
                </a:lnTo>
                <a:lnTo>
                  <a:pt x="3369767" y="658571"/>
                </a:lnTo>
                <a:lnTo>
                  <a:pt x="3346285" y="618553"/>
                </a:lnTo>
                <a:lnTo>
                  <a:pt x="3320885" y="579843"/>
                </a:lnTo>
                <a:lnTo>
                  <a:pt x="3293554" y="542544"/>
                </a:lnTo>
                <a:lnTo>
                  <a:pt x="3264306" y="506755"/>
                </a:lnTo>
                <a:lnTo>
                  <a:pt x="3233153" y="472579"/>
                </a:lnTo>
                <a:lnTo>
                  <a:pt x="3200095" y="440118"/>
                </a:lnTo>
                <a:lnTo>
                  <a:pt x="3163443" y="406031"/>
                </a:lnTo>
                <a:lnTo>
                  <a:pt x="3125000" y="374548"/>
                </a:lnTo>
                <a:lnTo>
                  <a:pt x="3084919" y="345655"/>
                </a:lnTo>
                <a:lnTo>
                  <a:pt x="3043415" y="319366"/>
                </a:lnTo>
                <a:lnTo>
                  <a:pt x="3000667" y="295668"/>
                </a:lnTo>
                <a:lnTo>
                  <a:pt x="2956864" y="274586"/>
                </a:lnTo>
                <a:lnTo>
                  <a:pt x="2912186" y="256108"/>
                </a:lnTo>
                <a:lnTo>
                  <a:pt x="2866847" y="240220"/>
                </a:lnTo>
                <a:lnTo>
                  <a:pt x="2818053" y="226047"/>
                </a:lnTo>
                <a:lnTo>
                  <a:pt x="2768943" y="214566"/>
                </a:lnTo>
                <a:lnTo>
                  <a:pt x="2719514" y="205473"/>
                </a:lnTo>
                <a:lnTo>
                  <a:pt x="2669806" y="198462"/>
                </a:lnTo>
                <a:lnTo>
                  <a:pt x="2619857" y="193255"/>
                </a:lnTo>
                <a:lnTo>
                  <a:pt x="2569692" y="189522"/>
                </a:lnTo>
                <a:lnTo>
                  <a:pt x="2519337" y="186982"/>
                </a:lnTo>
                <a:lnTo>
                  <a:pt x="2468816" y="185331"/>
                </a:lnTo>
                <a:lnTo>
                  <a:pt x="2418181" y="184264"/>
                </a:lnTo>
                <a:lnTo>
                  <a:pt x="2316670" y="182689"/>
                </a:lnTo>
                <a:lnTo>
                  <a:pt x="2265832" y="181571"/>
                </a:lnTo>
                <a:lnTo>
                  <a:pt x="2215007" y="179844"/>
                </a:lnTo>
                <a:lnTo>
                  <a:pt x="2164207" y="177203"/>
                </a:lnTo>
                <a:lnTo>
                  <a:pt x="2113457" y="173342"/>
                </a:lnTo>
                <a:lnTo>
                  <a:pt x="2062810" y="167957"/>
                </a:lnTo>
                <a:lnTo>
                  <a:pt x="2014207" y="160604"/>
                </a:lnTo>
                <a:lnTo>
                  <a:pt x="1965731" y="151955"/>
                </a:lnTo>
                <a:lnTo>
                  <a:pt x="1917357" y="142214"/>
                </a:lnTo>
                <a:lnTo>
                  <a:pt x="1869071" y="131584"/>
                </a:lnTo>
                <a:lnTo>
                  <a:pt x="1820849" y="120269"/>
                </a:lnTo>
                <a:lnTo>
                  <a:pt x="1772678" y="108445"/>
                </a:lnTo>
                <a:lnTo>
                  <a:pt x="1628267" y="71996"/>
                </a:lnTo>
                <a:lnTo>
                  <a:pt x="1580095" y="60172"/>
                </a:lnTo>
                <a:lnTo>
                  <a:pt x="1531874" y="48844"/>
                </a:lnTo>
                <a:lnTo>
                  <a:pt x="1483588" y="38201"/>
                </a:lnTo>
                <a:lnTo>
                  <a:pt x="1435214" y="28448"/>
                </a:lnTo>
                <a:lnTo>
                  <a:pt x="1386738" y="19773"/>
                </a:lnTo>
                <a:lnTo>
                  <a:pt x="1338148" y="12382"/>
                </a:lnTo>
                <a:lnTo>
                  <a:pt x="1290980" y="7048"/>
                </a:lnTo>
                <a:lnTo>
                  <a:pt x="1244231" y="3213"/>
                </a:lnTo>
                <a:lnTo>
                  <a:pt x="1197902" y="876"/>
                </a:lnTo>
                <a:lnTo>
                  <a:pt x="1152017" y="0"/>
                </a:lnTo>
                <a:lnTo>
                  <a:pt x="1106614" y="558"/>
                </a:lnTo>
                <a:lnTo>
                  <a:pt x="1061732" y="2540"/>
                </a:lnTo>
                <a:lnTo>
                  <a:pt x="1017371" y="5918"/>
                </a:lnTo>
                <a:lnTo>
                  <a:pt x="973582" y="10668"/>
                </a:lnTo>
                <a:lnTo>
                  <a:pt x="930389" y="16764"/>
                </a:lnTo>
                <a:lnTo>
                  <a:pt x="887806" y="24180"/>
                </a:lnTo>
                <a:lnTo>
                  <a:pt x="845883" y="32905"/>
                </a:lnTo>
                <a:lnTo>
                  <a:pt x="804621" y="42900"/>
                </a:lnTo>
                <a:lnTo>
                  <a:pt x="764057" y="54140"/>
                </a:lnTo>
                <a:lnTo>
                  <a:pt x="724242" y="66611"/>
                </a:lnTo>
                <a:lnTo>
                  <a:pt x="685165" y="80289"/>
                </a:lnTo>
                <a:lnTo>
                  <a:pt x="646887" y="95148"/>
                </a:lnTo>
                <a:lnTo>
                  <a:pt x="609409" y="111163"/>
                </a:lnTo>
                <a:lnTo>
                  <a:pt x="572782" y="128308"/>
                </a:lnTo>
                <a:lnTo>
                  <a:pt x="537006" y="146570"/>
                </a:lnTo>
                <a:lnTo>
                  <a:pt x="502145" y="165912"/>
                </a:lnTo>
                <a:lnTo>
                  <a:pt x="468198" y="186309"/>
                </a:lnTo>
                <a:lnTo>
                  <a:pt x="435203" y="207746"/>
                </a:lnTo>
                <a:lnTo>
                  <a:pt x="403186" y="230212"/>
                </a:lnTo>
                <a:lnTo>
                  <a:pt x="372173" y="253657"/>
                </a:lnTo>
                <a:lnTo>
                  <a:pt x="342188" y="278066"/>
                </a:lnTo>
                <a:lnTo>
                  <a:pt x="313270" y="303415"/>
                </a:lnTo>
                <a:lnTo>
                  <a:pt x="285445" y="329692"/>
                </a:lnTo>
                <a:lnTo>
                  <a:pt x="258724" y="356857"/>
                </a:lnTo>
                <a:lnTo>
                  <a:pt x="208762" y="413791"/>
                </a:lnTo>
                <a:lnTo>
                  <a:pt x="163588" y="474014"/>
                </a:lnTo>
                <a:lnTo>
                  <a:pt x="123444" y="537337"/>
                </a:lnTo>
                <a:lnTo>
                  <a:pt x="88519" y="603580"/>
                </a:lnTo>
                <a:lnTo>
                  <a:pt x="59067" y="672553"/>
                </a:lnTo>
                <a:lnTo>
                  <a:pt x="35293" y="744054"/>
                </a:lnTo>
                <a:lnTo>
                  <a:pt x="17411" y="817905"/>
                </a:lnTo>
                <a:lnTo>
                  <a:pt x="10756" y="855649"/>
                </a:lnTo>
                <a:lnTo>
                  <a:pt x="5664" y="893914"/>
                </a:lnTo>
                <a:lnTo>
                  <a:pt x="2159" y="932662"/>
                </a:lnTo>
                <a:lnTo>
                  <a:pt x="254" y="971880"/>
                </a:lnTo>
                <a:lnTo>
                  <a:pt x="0" y="1011542"/>
                </a:lnTo>
                <a:lnTo>
                  <a:pt x="1409" y="1051623"/>
                </a:lnTo>
                <a:lnTo>
                  <a:pt x="4521" y="1092111"/>
                </a:lnTo>
                <a:lnTo>
                  <a:pt x="9347" y="1132954"/>
                </a:lnTo>
                <a:lnTo>
                  <a:pt x="15938" y="1174153"/>
                </a:lnTo>
                <a:lnTo>
                  <a:pt x="24295" y="1215682"/>
                </a:lnTo>
                <a:lnTo>
                  <a:pt x="34467" y="1257503"/>
                </a:lnTo>
                <a:lnTo>
                  <a:pt x="46469" y="1299603"/>
                </a:lnTo>
                <a:lnTo>
                  <a:pt x="60337" y="1341958"/>
                </a:lnTo>
                <a:lnTo>
                  <a:pt x="76098" y="1384541"/>
                </a:lnTo>
                <a:lnTo>
                  <a:pt x="93764" y="1427340"/>
                </a:lnTo>
                <a:lnTo>
                  <a:pt x="113385" y="1470304"/>
                </a:lnTo>
                <a:lnTo>
                  <a:pt x="134975" y="1513446"/>
                </a:lnTo>
                <a:lnTo>
                  <a:pt x="158572" y="1556702"/>
                </a:lnTo>
                <a:lnTo>
                  <a:pt x="184607" y="1598980"/>
                </a:lnTo>
                <a:lnTo>
                  <a:pt x="212585" y="1639811"/>
                </a:lnTo>
                <a:lnTo>
                  <a:pt x="242417" y="1679130"/>
                </a:lnTo>
                <a:lnTo>
                  <a:pt x="274002" y="1716900"/>
                </a:lnTo>
                <a:lnTo>
                  <a:pt x="307263" y="1753057"/>
                </a:lnTo>
                <a:lnTo>
                  <a:pt x="342099" y="1787525"/>
                </a:lnTo>
                <a:lnTo>
                  <a:pt x="378447" y="1820265"/>
                </a:lnTo>
                <a:lnTo>
                  <a:pt x="416191" y="1851215"/>
                </a:lnTo>
                <a:lnTo>
                  <a:pt x="455256" y="1880311"/>
                </a:lnTo>
                <a:lnTo>
                  <a:pt x="495554" y="1907501"/>
                </a:lnTo>
                <a:lnTo>
                  <a:pt x="536994" y="1932724"/>
                </a:lnTo>
                <a:lnTo>
                  <a:pt x="579488" y="1955914"/>
                </a:lnTo>
                <a:lnTo>
                  <a:pt x="622947" y="1977034"/>
                </a:lnTo>
                <a:lnTo>
                  <a:pt x="667296" y="1996008"/>
                </a:lnTo>
                <a:lnTo>
                  <a:pt x="712431" y="2012772"/>
                </a:lnTo>
                <a:lnTo>
                  <a:pt x="758266" y="2027288"/>
                </a:lnTo>
                <a:lnTo>
                  <a:pt x="804710" y="2039493"/>
                </a:lnTo>
                <a:lnTo>
                  <a:pt x="851687" y="2049310"/>
                </a:lnTo>
                <a:lnTo>
                  <a:pt x="899109" y="2056701"/>
                </a:lnTo>
                <a:lnTo>
                  <a:pt x="948143" y="2061464"/>
                </a:lnTo>
                <a:lnTo>
                  <a:pt x="997191" y="2063953"/>
                </a:lnTo>
                <a:lnTo>
                  <a:pt x="1046238" y="2064626"/>
                </a:lnTo>
                <a:lnTo>
                  <a:pt x="1095286" y="2063965"/>
                </a:lnTo>
                <a:lnTo>
                  <a:pt x="1144333" y="2062454"/>
                </a:lnTo>
                <a:lnTo>
                  <a:pt x="1242415" y="2058784"/>
                </a:lnTo>
                <a:lnTo>
                  <a:pt x="1291463" y="2057577"/>
                </a:lnTo>
                <a:lnTo>
                  <a:pt x="1340510" y="2057425"/>
                </a:lnTo>
                <a:lnTo>
                  <a:pt x="1389557" y="2058797"/>
                </a:lnTo>
                <a:lnTo>
                  <a:pt x="1438605" y="2062162"/>
                </a:lnTo>
                <a:lnTo>
                  <a:pt x="1489544" y="2066963"/>
                </a:lnTo>
                <a:lnTo>
                  <a:pt x="1540154" y="2073770"/>
                </a:lnTo>
                <a:lnTo>
                  <a:pt x="1590446" y="2082342"/>
                </a:lnTo>
                <a:lnTo>
                  <a:pt x="1640471" y="2092413"/>
                </a:lnTo>
                <a:lnTo>
                  <a:pt x="1690293" y="2103755"/>
                </a:lnTo>
                <a:lnTo>
                  <a:pt x="1739938" y="2116099"/>
                </a:lnTo>
                <a:lnTo>
                  <a:pt x="1789442" y="2129205"/>
                </a:lnTo>
                <a:lnTo>
                  <a:pt x="1838858" y="2142807"/>
                </a:lnTo>
                <a:lnTo>
                  <a:pt x="1937626" y="2170506"/>
                </a:lnTo>
                <a:lnTo>
                  <a:pt x="1987042" y="2184108"/>
                </a:lnTo>
                <a:lnTo>
                  <a:pt x="2036546" y="2197214"/>
                </a:lnTo>
                <a:lnTo>
                  <a:pt x="2086190" y="2209558"/>
                </a:lnTo>
                <a:lnTo>
                  <a:pt x="2136013" y="2220899"/>
                </a:lnTo>
                <a:lnTo>
                  <a:pt x="2186038" y="2230971"/>
                </a:lnTo>
                <a:lnTo>
                  <a:pt x="2236330" y="2239543"/>
                </a:lnTo>
                <a:lnTo>
                  <a:pt x="2286939" y="2246350"/>
                </a:lnTo>
                <a:lnTo>
                  <a:pt x="2337892" y="2251138"/>
                </a:lnTo>
                <a:lnTo>
                  <a:pt x="2384399" y="2253754"/>
                </a:lnTo>
                <a:lnTo>
                  <a:pt x="2431008" y="2254199"/>
                </a:lnTo>
                <a:lnTo>
                  <a:pt x="2477617" y="2252510"/>
                </a:lnTo>
                <a:lnTo>
                  <a:pt x="2524175" y="2248725"/>
                </a:lnTo>
                <a:lnTo>
                  <a:pt x="2570569" y="2242870"/>
                </a:lnTo>
                <a:lnTo>
                  <a:pt x="2616746" y="2234996"/>
                </a:lnTo>
                <a:lnTo>
                  <a:pt x="2662605" y="2225103"/>
                </a:lnTo>
                <a:lnTo>
                  <a:pt x="2708071" y="2213254"/>
                </a:lnTo>
                <a:lnTo>
                  <a:pt x="2753080" y="2199462"/>
                </a:lnTo>
                <a:lnTo>
                  <a:pt x="2797530" y="2183765"/>
                </a:lnTo>
                <a:lnTo>
                  <a:pt x="2841345" y="2166201"/>
                </a:lnTo>
                <a:lnTo>
                  <a:pt x="2884436" y="2146795"/>
                </a:lnTo>
                <a:lnTo>
                  <a:pt x="2926753" y="2125573"/>
                </a:lnTo>
                <a:lnTo>
                  <a:pt x="2968180" y="2102586"/>
                </a:lnTo>
                <a:lnTo>
                  <a:pt x="3008668" y="2077847"/>
                </a:lnTo>
                <a:lnTo>
                  <a:pt x="3048101" y="2051405"/>
                </a:lnTo>
                <a:lnTo>
                  <a:pt x="3086430" y="2023275"/>
                </a:lnTo>
                <a:lnTo>
                  <a:pt x="3123565" y="1993493"/>
                </a:lnTo>
                <a:lnTo>
                  <a:pt x="3159417" y="1962099"/>
                </a:lnTo>
                <a:lnTo>
                  <a:pt x="3193910" y="1929130"/>
                </a:lnTo>
                <a:lnTo>
                  <a:pt x="3226968" y="1894598"/>
                </a:lnTo>
                <a:lnTo>
                  <a:pt x="3258502" y="1858556"/>
                </a:lnTo>
                <a:lnTo>
                  <a:pt x="3288449" y="1821014"/>
                </a:lnTo>
                <a:lnTo>
                  <a:pt x="3316706" y="1782025"/>
                </a:lnTo>
                <a:lnTo>
                  <a:pt x="3343198" y="1741614"/>
                </a:lnTo>
                <a:lnTo>
                  <a:pt x="3367849" y="1699818"/>
                </a:lnTo>
                <a:lnTo>
                  <a:pt x="3390595" y="1656651"/>
                </a:lnTo>
                <a:lnTo>
                  <a:pt x="3410547" y="1614474"/>
                </a:lnTo>
                <a:lnTo>
                  <a:pt x="3428479" y="1571282"/>
                </a:lnTo>
                <a:lnTo>
                  <a:pt x="3444405" y="1527200"/>
                </a:lnTo>
                <a:lnTo>
                  <a:pt x="3458324" y="1482318"/>
                </a:lnTo>
                <a:lnTo>
                  <a:pt x="3470224" y="1436751"/>
                </a:lnTo>
                <a:lnTo>
                  <a:pt x="3480130" y="1390611"/>
                </a:lnTo>
                <a:lnTo>
                  <a:pt x="3488029" y="1343990"/>
                </a:lnTo>
                <a:lnTo>
                  <a:pt x="3493947" y="1296987"/>
                </a:lnTo>
                <a:lnTo>
                  <a:pt x="3497872" y="1249730"/>
                </a:lnTo>
                <a:lnTo>
                  <a:pt x="3499802" y="1202296"/>
                </a:lnTo>
                <a:close/>
              </a:path>
              <a:path w="4173854" h="2254250">
                <a:moveTo>
                  <a:pt x="4040695" y="1595170"/>
                </a:moveTo>
                <a:lnTo>
                  <a:pt x="4031488" y="1554518"/>
                </a:lnTo>
                <a:lnTo>
                  <a:pt x="4012946" y="1516189"/>
                </a:lnTo>
                <a:lnTo>
                  <a:pt x="3985844" y="1482153"/>
                </a:lnTo>
                <a:lnTo>
                  <a:pt x="3946461" y="1451686"/>
                </a:lnTo>
                <a:lnTo>
                  <a:pt x="3900652" y="1431163"/>
                </a:lnTo>
                <a:lnTo>
                  <a:pt x="3850932" y="1420799"/>
                </a:lnTo>
                <a:lnTo>
                  <a:pt x="3799840" y="1420850"/>
                </a:lnTo>
                <a:lnTo>
                  <a:pt x="3749891" y="1431531"/>
                </a:lnTo>
                <a:lnTo>
                  <a:pt x="3703650" y="1453070"/>
                </a:lnTo>
                <a:lnTo>
                  <a:pt x="3655923" y="1499933"/>
                </a:lnTo>
                <a:lnTo>
                  <a:pt x="3633165" y="1565465"/>
                </a:lnTo>
                <a:lnTo>
                  <a:pt x="3633978" y="1602790"/>
                </a:lnTo>
                <a:lnTo>
                  <a:pt x="3660533" y="1674342"/>
                </a:lnTo>
                <a:lnTo>
                  <a:pt x="3687013" y="1706943"/>
                </a:lnTo>
                <a:lnTo>
                  <a:pt x="3726383" y="1738934"/>
                </a:lnTo>
                <a:lnTo>
                  <a:pt x="3772700" y="1759927"/>
                </a:lnTo>
                <a:lnTo>
                  <a:pt x="3823004" y="1769935"/>
                </a:lnTo>
                <a:lnTo>
                  <a:pt x="3874300" y="1768944"/>
                </a:lnTo>
                <a:lnTo>
                  <a:pt x="3923614" y="1756981"/>
                </a:lnTo>
                <a:lnTo>
                  <a:pt x="3962781" y="1739239"/>
                </a:lnTo>
                <a:lnTo>
                  <a:pt x="3997287" y="1712175"/>
                </a:lnTo>
                <a:lnTo>
                  <a:pt x="4023995" y="1677314"/>
                </a:lnTo>
                <a:lnTo>
                  <a:pt x="4039819" y="1636204"/>
                </a:lnTo>
                <a:lnTo>
                  <a:pt x="4040695" y="1595170"/>
                </a:lnTo>
                <a:close/>
              </a:path>
              <a:path w="4173854" h="2254250">
                <a:moveTo>
                  <a:pt x="4173423" y="2018474"/>
                </a:moveTo>
                <a:lnTo>
                  <a:pt x="4154195" y="1946910"/>
                </a:lnTo>
                <a:lnTo>
                  <a:pt x="4094302" y="1903158"/>
                </a:lnTo>
                <a:lnTo>
                  <a:pt x="4057053" y="1894840"/>
                </a:lnTo>
                <a:lnTo>
                  <a:pt x="4020985" y="1895386"/>
                </a:lnTo>
                <a:lnTo>
                  <a:pt x="3957015" y="1927796"/>
                </a:lnTo>
                <a:lnTo>
                  <a:pt x="3919550" y="1990648"/>
                </a:lnTo>
                <a:lnTo>
                  <a:pt x="3917188" y="2028659"/>
                </a:lnTo>
                <a:lnTo>
                  <a:pt x="3931996" y="2072068"/>
                </a:lnTo>
                <a:lnTo>
                  <a:pt x="3958653" y="2105190"/>
                </a:lnTo>
                <a:lnTo>
                  <a:pt x="3995509" y="2125459"/>
                </a:lnTo>
                <a:lnTo>
                  <a:pt x="4037774" y="2132863"/>
                </a:lnTo>
                <a:lnTo>
                  <a:pt x="4080637" y="2127427"/>
                </a:lnTo>
                <a:lnTo>
                  <a:pt x="4119321" y="2109152"/>
                </a:lnTo>
                <a:lnTo>
                  <a:pt x="4158843" y="2069960"/>
                </a:lnTo>
                <a:lnTo>
                  <a:pt x="4173423" y="2018474"/>
                </a:lnTo>
                <a:close/>
              </a:path>
            </a:pathLst>
          </a:custGeom>
          <a:solidFill>
            <a:srgbClr val="FFFFFF"/>
          </a:solidFill>
        </p:spPr>
        <p:txBody>
          <a:bodyPr wrap="square" lIns="0" tIns="0" rIns="0" bIns="0" rtlCol="0"/>
          <a:lstStyle/>
          <a:p>
            <a:endParaRPr sz="1050"/>
          </a:p>
        </p:txBody>
      </p:sp>
      <p:sp>
        <p:nvSpPr>
          <p:cNvPr id="21" name="object 21"/>
          <p:cNvSpPr txBox="1"/>
          <p:nvPr/>
        </p:nvSpPr>
        <p:spPr>
          <a:xfrm>
            <a:off x="4766595" y="2027549"/>
            <a:ext cx="2051685" cy="1024800"/>
          </a:xfrm>
          <a:prstGeom prst="rect">
            <a:avLst/>
          </a:prstGeom>
        </p:spPr>
        <p:txBody>
          <a:bodyPr vert="horz" wrap="square" lIns="0" tIns="9049" rIns="0" bIns="0" rtlCol="0">
            <a:spAutoFit/>
          </a:bodyPr>
          <a:lstStyle/>
          <a:p>
            <a:pPr marL="9049" marR="3810" algn="ctr">
              <a:spcBef>
                <a:spcPts val="71"/>
              </a:spcBef>
            </a:pPr>
            <a:r>
              <a:rPr sz="1650" dirty="0">
                <a:solidFill>
                  <a:srgbClr val="42424B"/>
                </a:solidFill>
                <a:latin typeface="Century Gothic"/>
                <a:cs typeface="Century Gothic"/>
              </a:rPr>
              <a:t>I’ll</a:t>
            </a:r>
            <a:r>
              <a:rPr sz="1650" spc="-53" dirty="0">
                <a:solidFill>
                  <a:srgbClr val="42424B"/>
                </a:solidFill>
                <a:latin typeface="Century Gothic"/>
                <a:cs typeface="Century Gothic"/>
              </a:rPr>
              <a:t> </a:t>
            </a:r>
            <a:r>
              <a:rPr sz="1650" dirty="0">
                <a:solidFill>
                  <a:srgbClr val="42424B"/>
                </a:solidFill>
                <a:latin typeface="Century Gothic"/>
                <a:cs typeface="Century Gothic"/>
              </a:rPr>
              <a:t>quickly</a:t>
            </a:r>
            <a:r>
              <a:rPr sz="1650" spc="-64" dirty="0">
                <a:solidFill>
                  <a:srgbClr val="42424B"/>
                </a:solidFill>
                <a:latin typeface="Century Gothic"/>
                <a:cs typeface="Century Gothic"/>
              </a:rPr>
              <a:t> </a:t>
            </a:r>
            <a:r>
              <a:rPr sz="1650" dirty="0">
                <a:solidFill>
                  <a:srgbClr val="42424B"/>
                </a:solidFill>
                <a:latin typeface="Century Gothic"/>
                <a:cs typeface="Century Gothic"/>
              </a:rPr>
              <a:t>check</a:t>
            </a:r>
            <a:r>
              <a:rPr sz="1650" spc="-53" dirty="0">
                <a:solidFill>
                  <a:srgbClr val="42424B"/>
                </a:solidFill>
                <a:latin typeface="Century Gothic"/>
                <a:cs typeface="Century Gothic"/>
              </a:rPr>
              <a:t> </a:t>
            </a:r>
            <a:r>
              <a:rPr sz="1650" spc="-19" dirty="0">
                <a:solidFill>
                  <a:srgbClr val="42424B"/>
                </a:solidFill>
                <a:latin typeface="Century Gothic"/>
                <a:cs typeface="Century Gothic"/>
              </a:rPr>
              <a:t>my </a:t>
            </a:r>
            <a:r>
              <a:rPr sz="1650" dirty="0">
                <a:solidFill>
                  <a:srgbClr val="42424B"/>
                </a:solidFill>
                <a:latin typeface="Century Gothic"/>
                <a:cs typeface="Century Gothic"/>
              </a:rPr>
              <a:t>email</a:t>
            </a:r>
            <a:r>
              <a:rPr sz="1650" spc="-41" dirty="0">
                <a:solidFill>
                  <a:srgbClr val="42424B"/>
                </a:solidFill>
                <a:latin typeface="Century Gothic"/>
                <a:cs typeface="Century Gothic"/>
              </a:rPr>
              <a:t> </a:t>
            </a:r>
            <a:r>
              <a:rPr sz="1650" dirty="0">
                <a:solidFill>
                  <a:srgbClr val="42424B"/>
                </a:solidFill>
                <a:latin typeface="Century Gothic"/>
                <a:cs typeface="Century Gothic"/>
              </a:rPr>
              <a:t>just</a:t>
            </a:r>
            <a:r>
              <a:rPr sz="1650" spc="-23" dirty="0">
                <a:solidFill>
                  <a:srgbClr val="42424B"/>
                </a:solidFill>
                <a:latin typeface="Century Gothic"/>
                <a:cs typeface="Century Gothic"/>
              </a:rPr>
              <a:t> </a:t>
            </a:r>
            <a:r>
              <a:rPr sz="1650" dirty="0">
                <a:solidFill>
                  <a:srgbClr val="42424B"/>
                </a:solidFill>
                <a:latin typeface="Century Gothic"/>
                <a:cs typeface="Century Gothic"/>
              </a:rPr>
              <a:t>in</a:t>
            </a:r>
            <a:r>
              <a:rPr sz="1650" spc="-41" dirty="0">
                <a:solidFill>
                  <a:srgbClr val="42424B"/>
                </a:solidFill>
                <a:latin typeface="Century Gothic"/>
                <a:cs typeface="Century Gothic"/>
              </a:rPr>
              <a:t> </a:t>
            </a:r>
            <a:r>
              <a:rPr sz="1650" spc="-15" dirty="0">
                <a:solidFill>
                  <a:srgbClr val="42424B"/>
                </a:solidFill>
                <a:latin typeface="Century Gothic"/>
                <a:cs typeface="Century Gothic"/>
              </a:rPr>
              <a:t>case </a:t>
            </a:r>
            <a:r>
              <a:rPr sz="1650" dirty="0">
                <a:solidFill>
                  <a:srgbClr val="42424B"/>
                </a:solidFill>
                <a:latin typeface="Century Gothic"/>
                <a:cs typeface="Century Gothic"/>
              </a:rPr>
              <a:t>there’s</a:t>
            </a:r>
            <a:r>
              <a:rPr sz="1650" spc="-75" dirty="0">
                <a:solidFill>
                  <a:srgbClr val="42424B"/>
                </a:solidFill>
                <a:latin typeface="Century Gothic"/>
                <a:cs typeface="Century Gothic"/>
              </a:rPr>
              <a:t> </a:t>
            </a:r>
            <a:r>
              <a:rPr sz="1650" spc="-8" dirty="0">
                <a:solidFill>
                  <a:srgbClr val="42424B"/>
                </a:solidFill>
                <a:latin typeface="Century Gothic"/>
                <a:cs typeface="Century Gothic"/>
              </a:rPr>
              <a:t>anything</a:t>
            </a:r>
            <a:endParaRPr sz="1650">
              <a:latin typeface="Century Gothic"/>
              <a:cs typeface="Century Gothic"/>
            </a:endParaRPr>
          </a:p>
          <a:p>
            <a:pPr algn="ctr">
              <a:spcBef>
                <a:spcPts val="4"/>
              </a:spcBef>
            </a:pPr>
            <a:r>
              <a:rPr sz="1650" spc="-8" dirty="0">
                <a:solidFill>
                  <a:srgbClr val="42424B"/>
                </a:solidFill>
                <a:latin typeface="Century Gothic"/>
                <a:cs typeface="Century Gothic"/>
              </a:rPr>
              <a:t>urgent…</a:t>
            </a:r>
            <a:endParaRPr sz="1650">
              <a:latin typeface="Century Gothic"/>
              <a:cs typeface="Century Gothic"/>
            </a:endParaRPr>
          </a:p>
        </p:txBody>
      </p:sp>
      <p:grpSp>
        <p:nvGrpSpPr>
          <p:cNvPr id="22" name="object 22"/>
          <p:cNvGrpSpPr/>
          <p:nvPr/>
        </p:nvGrpSpPr>
        <p:grpSpPr>
          <a:xfrm>
            <a:off x="7042142" y="3465694"/>
            <a:ext cx="979646" cy="884873"/>
            <a:chOff x="9389522" y="4620926"/>
            <a:chExt cx="1306195" cy="1179830"/>
          </a:xfrm>
        </p:grpSpPr>
        <p:sp>
          <p:nvSpPr>
            <p:cNvPr id="23" name="object 23"/>
            <p:cNvSpPr/>
            <p:nvPr/>
          </p:nvSpPr>
          <p:spPr>
            <a:xfrm>
              <a:off x="9869424" y="5274564"/>
              <a:ext cx="810895" cy="510540"/>
            </a:xfrm>
            <a:custGeom>
              <a:avLst/>
              <a:gdLst/>
              <a:ahLst/>
              <a:cxnLst/>
              <a:rect l="l" t="t" r="r" b="b"/>
              <a:pathLst>
                <a:path w="810895" h="510539">
                  <a:moveTo>
                    <a:pt x="504317" y="0"/>
                  </a:moveTo>
                  <a:lnTo>
                    <a:pt x="108584" y="0"/>
                  </a:lnTo>
                  <a:lnTo>
                    <a:pt x="108584" y="408432"/>
                  </a:lnTo>
                  <a:lnTo>
                    <a:pt x="99691" y="448614"/>
                  </a:lnTo>
                  <a:lnTo>
                    <a:pt x="75818" y="481022"/>
                  </a:lnTo>
                  <a:lnTo>
                    <a:pt x="41183" y="502661"/>
                  </a:lnTo>
                  <a:lnTo>
                    <a:pt x="0" y="510540"/>
                  </a:lnTo>
                  <a:lnTo>
                    <a:pt x="702182" y="510540"/>
                  </a:lnTo>
                  <a:lnTo>
                    <a:pt x="743420" y="502561"/>
                  </a:lnTo>
                  <a:lnTo>
                    <a:pt x="778049" y="480223"/>
                  </a:lnTo>
                  <a:lnTo>
                    <a:pt x="801891" y="445919"/>
                  </a:lnTo>
                  <a:lnTo>
                    <a:pt x="810768" y="402043"/>
                  </a:lnTo>
                  <a:lnTo>
                    <a:pt x="810768" y="306324"/>
                  </a:lnTo>
                  <a:lnTo>
                    <a:pt x="807514" y="260345"/>
                  </a:lnTo>
                  <a:lnTo>
                    <a:pt x="798043" y="216699"/>
                  </a:lnTo>
                  <a:lnTo>
                    <a:pt x="782787" y="175817"/>
                  </a:lnTo>
                  <a:lnTo>
                    <a:pt x="762177" y="138130"/>
                  </a:lnTo>
                  <a:lnTo>
                    <a:pt x="736645" y="104070"/>
                  </a:lnTo>
                  <a:lnTo>
                    <a:pt x="706625" y="74067"/>
                  </a:lnTo>
                  <a:lnTo>
                    <a:pt x="672548" y="48552"/>
                  </a:lnTo>
                  <a:lnTo>
                    <a:pt x="634846" y="27957"/>
                  </a:lnTo>
                  <a:lnTo>
                    <a:pt x="593952" y="12712"/>
                  </a:lnTo>
                  <a:lnTo>
                    <a:pt x="550298" y="3250"/>
                  </a:lnTo>
                  <a:lnTo>
                    <a:pt x="504317" y="0"/>
                  </a:lnTo>
                  <a:close/>
                </a:path>
              </a:pathLst>
            </a:custGeom>
            <a:solidFill>
              <a:srgbClr val="7A88D2"/>
            </a:solidFill>
          </p:spPr>
          <p:txBody>
            <a:bodyPr wrap="square" lIns="0" tIns="0" rIns="0" bIns="0" rtlCol="0"/>
            <a:lstStyle/>
            <a:p>
              <a:endParaRPr sz="1050"/>
            </a:p>
          </p:txBody>
        </p:sp>
        <p:sp>
          <p:nvSpPr>
            <p:cNvPr id="24" name="object 24"/>
            <p:cNvSpPr/>
            <p:nvPr/>
          </p:nvSpPr>
          <p:spPr>
            <a:xfrm>
              <a:off x="9869424" y="5274564"/>
              <a:ext cx="810895" cy="510540"/>
            </a:xfrm>
            <a:custGeom>
              <a:avLst/>
              <a:gdLst/>
              <a:ahLst/>
              <a:cxnLst/>
              <a:rect l="l" t="t" r="r" b="b"/>
              <a:pathLst>
                <a:path w="810895" h="510539">
                  <a:moveTo>
                    <a:pt x="504317" y="0"/>
                  </a:moveTo>
                  <a:lnTo>
                    <a:pt x="504317" y="0"/>
                  </a:lnTo>
                  <a:lnTo>
                    <a:pt x="108584" y="0"/>
                  </a:lnTo>
                  <a:lnTo>
                    <a:pt x="108584" y="236124"/>
                  </a:lnTo>
                  <a:lnTo>
                    <a:pt x="108584" y="357378"/>
                  </a:lnTo>
                  <a:lnTo>
                    <a:pt x="108584" y="402050"/>
                  </a:lnTo>
                  <a:lnTo>
                    <a:pt x="108584" y="408432"/>
                  </a:lnTo>
                  <a:lnTo>
                    <a:pt x="99691" y="448614"/>
                  </a:lnTo>
                  <a:lnTo>
                    <a:pt x="75818" y="481022"/>
                  </a:lnTo>
                  <a:lnTo>
                    <a:pt x="41183" y="502661"/>
                  </a:lnTo>
                  <a:lnTo>
                    <a:pt x="0" y="510540"/>
                  </a:lnTo>
                  <a:lnTo>
                    <a:pt x="405949" y="510540"/>
                  </a:lnTo>
                  <a:lnTo>
                    <a:pt x="614410" y="510540"/>
                  </a:lnTo>
                  <a:lnTo>
                    <a:pt x="691211" y="510540"/>
                  </a:lnTo>
                  <a:lnTo>
                    <a:pt x="702182" y="510540"/>
                  </a:lnTo>
                  <a:lnTo>
                    <a:pt x="743420" y="502561"/>
                  </a:lnTo>
                  <a:lnTo>
                    <a:pt x="778049" y="480223"/>
                  </a:lnTo>
                  <a:lnTo>
                    <a:pt x="801891" y="445919"/>
                  </a:lnTo>
                  <a:lnTo>
                    <a:pt x="810768" y="402043"/>
                  </a:lnTo>
                  <a:lnTo>
                    <a:pt x="810768" y="346705"/>
                  </a:lnTo>
                  <a:lnTo>
                    <a:pt x="810768" y="318288"/>
                  </a:lnTo>
                  <a:lnTo>
                    <a:pt x="810768" y="307819"/>
                  </a:lnTo>
                  <a:lnTo>
                    <a:pt x="810768" y="306324"/>
                  </a:lnTo>
                  <a:lnTo>
                    <a:pt x="807514" y="260345"/>
                  </a:lnTo>
                  <a:lnTo>
                    <a:pt x="798043" y="216699"/>
                  </a:lnTo>
                  <a:lnTo>
                    <a:pt x="782787" y="175817"/>
                  </a:lnTo>
                  <a:lnTo>
                    <a:pt x="762177" y="138130"/>
                  </a:lnTo>
                  <a:lnTo>
                    <a:pt x="736645" y="104070"/>
                  </a:lnTo>
                  <a:lnTo>
                    <a:pt x="706625" y="74067"/>
                  </a:lnTo>
                  <a:lnTo>
                    <a:pt x="672548" y="48552"/>
                  </a:lnTo>
                  <a:lnTo>
                    <a:pt x="634846" y="27957"/>
                  </a:lnTo>
                  <a:lnTo>
                    <a:pt x="593952" y="12712"/>
                  </a:lnTo>
                  <a:lnTo>
                    <a:pt x="550298" y="3250"/>
                  </a:lnTo>
                  <a:lnTo>
                    <a:pt x="504317" y="0"/>
                  </a:lnTo>
                  <a:close/>
                </a:path>
              </a:pathLst>
            </a:custGeom>
            <a:ln w="30162">
              <a:solidFill>
                <a:srgbClr val="89E7D3"/>
              </a:solidFill>
            </a:ln>
          </p:spPr>
          <p:txBody>
            <a:bodyPr wrap="square" lIns="0" tIns="0" rIns="0" bIns="0" rtlCol="0"/>
            <a:lstStyle/>
            <a:p>
              <a:endParaRPr sz="1050"/>
            </a:p>
          </p:txBody>
        </p:sp>
        <p:pic>
          <p:nvPicPr>
            <p:cNvPr id="25" name="object 25"/>
            <p:cNvPicPr/>
            <p:nvPr/>
          </p:nvPicPr>
          <p:blipFill>
            <a:blip r:embed="rId5" cstate="print"/>
            <a:stretch>
              <a:fillRect/>
            </a:stretch>
          </p:blipFill>
          <p:spPr>
            <a:xfrm>
              <a:off x="9676034" y="5155850"/>
              <a:ext cx="106362" cy="113982"/>
            </a:xfrm>
            <a:prstGeom prst="rect">
              <a:avLst/>
            </a:prstGeom>
          </p:spPr>
        </p:pic>
        <p:sp>
          <p:nvSpPr>
            <p:cNvPr id="26" name="object 26"/>
            <p:cNvSpPr/>
            <p:nvPr/>
          </p:nvSpPr>
          <p:spPr>
            <a:xfrm>
              <a:off x="9404604" y="5352288"/>
              <a:ext cx="260985" cy="320040"/>
            </a:xfrm>
            <a:custGeom>
              <a:avLst/>
              <a:gdLst/>
              <a:ahLst/>
              <a:cxnLst/>
              <a:rect l="l" t="t" r="r" b="b"/>
              <a:pathLst>
                <a:path w="260984" h="320039">
                  <a:moveTo>
                    <a:pt x="108076" y="0"/>
                  </a:moveTo>
                  <a:lnTo>
                    <a:pt x="50800" y="0"/>
                  </a:lnTo>
                  <a:lnTo>
                    <a:pt x="32146" y="3496"/>
                  </a:lnTo>
                  <a:lnTo>
                    <a:pt x="15875" y="13588"/>
                  </a:lnTo>
                  <a:lnTo>
                    <a:pt x="4365" y="29682"/>
                  </a:lnTo>
                  <a:lnTo>
                    <a:pt x="0" y="51181"/>
                  </a:lnTo>
                  <a:lnTo>
                    <a:pt x="0" y="262432"/>
                  </a:lnTo>
                  <a:lnTo>
                    <a:pt x="4365" y="284935"/>
                  </a:lnTo>
                  <a:lnTo>
                    <a:pt x="15875" y="303237"/>
                  </a:lnTo>
                  <a:lnTo>
                    <a:pt x="32146" y="315539"/>
                  </a:lnTo>
                  <a:lnTo>
                    <a:pt x="50800" y="320040"/>
                  </a:lnTo>
                  <a:lnTo>
                    <a:pt x="108076" y="320040"/>
                  </a:lnTo>
                  <a:lnTo>
                    <a:pt x="155639" y="312051"/>
                  </a:lnTo>
                  <a:lnTo>
                    <a:pt x="197428" y="289927"/>
                  </a:lnTo>
                  <a:lnTo>
                    <a:pt x="230688" y="256430"/>
                  </a:lnTo>
                  <a:lnTo>
                    <a:pt x="252665" y="214323"/>
                  </a:lnTo>
                  <a:lnTo>
                    <a:pt x="260603" y="166370"/>
                  </a:lnTo>
                  <a:lnTo>
                    <a:pt x="260603" y="153670"/>
                  </a:lnTo>
                  <a:lnTo>
                    <a:pt x="252665" y="103258"/>
                  </a:lnTo>
                  <a:lnTo>
                    <a:pt x="230688" y="60844"/>
                  </a:lnTo>
                  <a:lnTo>
                    <a:pt x="197428" y="28269"/>
                  </a:lnTo>
                  <a:lnTo>
                    <a:pt x="155639" y="7374"/>
                  </a:lnTo>
                  <a:lnTo>
                    <a:pt x="108076" y="0"/>
                  </a:lnTo>
                  <a:close/>
                </a:path>
              </a:pathLst>
            </a:custGeom>
            <a:solidFill>
              <a:srgbClr val="7A88D2"/>
            </a:solidFill>
          </p:spPr>
          <p:txBody>
            <a:bodyPr wrap="square" lIns="0" tIns="0" rIns="0" bIns="0" rtlCol="0"/>
            <a:lstStyle/>
            <a:p>
              <a:endParaRPr sz="1050"/>
            </a:p>
          </p:txBody>
        </p:sp>
        <p:sp>
          <p:nvSpPr>
            <p:cNvPr id="27" name="object 27"/>
            <p:cNvSpPr/>
            <p:nvPr/>
          </p:nvSpPr>
          <p:spPr>
            <a:xfrm>
              <a:off x="9404604" y="5352288"/>
              <a:ext cx="260985" cy="320040"/>
            </a:xfrm>
            <a:custGeom>
              <a:avLst/>
              <a:gdLst/>
              <a:ahLst/>
              <a:cxnLst/>
              <a:rect l="l" t="t" r="r" b="b"/>
              <a:pathLst>
                <a:path w="260984" h="320039">
                  <a:moveTo>
                    <a:pt x="108076" y="320040"/>
                  </a:moveTo>
                  <a:lnTo>
                    <a:pt x="74963" y="320040"/>
                  </a:lnTo>
                  <a:lnTo>
                    <a:pt x="57959" y="320040"/>
                  </a:lnTo>
                  <a:lnTo>
                    <a:pt x="51694" y="320040"/>
                  </a:lnTo>
                  <a:lnTo>
                    <a:pt x="50800" y="320040"/>
                  </a:lnTo>
                  <a:lnTo>
                    <a:pt x="32146" y="315539"/>
                  </a:lnTo>
                  <a:lnTo>
                    <a:pt x="15875" y="303237"/>
                  </a:lnTo>
                  <a:lnTo>
                    <a:pt x="4365" y="284935"/>
                  </a:lnTo>
                  <a:lnTo>
                    <a:pt x="0" y="262432"/>
                  </a:lnTo>
                  <a:lnTo>
                    <a:pt x="0" y="140302"/>
                  </a:lnTo>
                  <a:lnTo>
                    <a:pt x="0" y="77587"/>
                  </a:lnTo>
                  <a:lnTo>
                    <a:pt x="0" y="54481"/>
                  </a:lnTo>
                  <a:lnTo>
                    <a:pt x="0" y="51181"/>
                  </a:lnTo>
                  <a:lnTo>
                    <a:pt x="4365" y="29682"/>
                  </a:lnTo>
                  <a:lnTo>
                    <a:pt x="15875" y="13588"/>
                  </a:lnTo>
                  <a:lnTo>
                    <a:pt x="32146" y="3496"/>
                  </a:lnTo>
                  <a:lnTo>
                    <a:pt x="50800" y="0"/>
                  </a:lnTo>
                  <a:lnTo>
                    <a:pt x="83913" y="0"/>
                  </a:lnTo>
                  <a:lnTo>
                    <a:pt x="100917" y="0"/>
                  </a:lnTo>
                  <a:lnTo>
                    <a:pt x="107182" y="0"/>
                  </a:lnTo>
                  <a:lnTo>
                    <a:pt x="108076" y="0"/>
                  </a:lnTo>
                  <a:lnTo>
                    <a:pt x="155639" y="7374"/>
                  </a:lnTo>
                  <a:lnTo>
                    <a:pt x="197428" y="28269"/>
                  </a:lnTo>
                  <a:lnTo>
                    <a:pt x="230688" y="60844"/>
                  </a:lnTo>
                  <a:lnTo>
                    <a:pt x="252665" y="103258"/>
                  </a:lnTo>
                  <a:lnTo>
                    <a:pt x="260603" y="153670"/>
                  </a:lnTo>
                  <a:lnTo>
                    <a:pt x="260603" y="166370"/>
                  </a:lnTo>
                  <a:lnTo>
                    <a:pt x="252665" y="214323"/>
                  </a:lnTo>
                  <a:lnTo>
                    <a:pt x="230688" y="256430"/>
                  </a:lnTo>
                  <a:lnTo>
                    <a:pt x="197428" y="289927"/>
                  </a:lnTo>
                  <a:lnTo>
                    <a:pt x="155639" y="312051"/>
                  </a:lnTo>
                  <a:lnTo>
                    <a:pt x="108076" y="320040"/>
                  </a:lnTo>
                  <a:close/>
                </a:path>
              </a:pathLst>
            </a:custGeom>
            <a:ln w="30162">
              <a:solidFill>
                <a:srgbClr val="89E7D3"/>
              </a:solidFill>
            </a:ln>
          </p:spPr>
          <p:txBody>
            <a:bodyPr wrap="square" lIns="0" tIns="0" rIns="0" bIns="0" rtlCol="0"/>
            <a:lstStyle/>
            <a:p>
              <a:endParaRPr sz="1050"/>
            </a:p>
          </p:txBody>
        </p:sp>
        <p:sp>
          <p:nvSpPr>
            <p:cNvPr id="28" name="object 28"/>
            <p:cNvSpPr/>
            <p:nvPr/>
          </p:nvSpPr>
          <p:spPr>
            <a:xfrm>
              <a:off x="9486900" y="5012436"/>
              <a:ext cx="492759" cy="772795"/>
            </a:xfrm>
            <a:custGeom>
              <a:avLst/>
              <a:gdLst/>
              <a:ahLst/>
              <a:cxnLst/>
              <a:rect l="l" t="t" r="r" b="b"/>
              <a:pathLst>
                <a:path w="492759" h="772795">
                  <a:moveTo>
                    <a:pt x="383540" y="0"/>
                  </a:moveTo>
                  <a:lnTo>
                    <a:pt x="102234" y="0"/>
                  </a:lnTo>
                  <a:lnTo>
                    <a:pt x="61989" y="8876"/>
                  </a:lnTo>
                  <a:lnTo>
                    <a:pt x="29543" y="32718"/>
                  </a:lnTo>
                  <a:lnTo>
                    <a:pt x="7883" y="67347"/>
                  </a:lnTo>
                  <a:lnTo>
                    <a:pt x="0" y="108584"/>
                  </a:lnTo>
                  <a:lnTo>
                    <a:pt x="0" y="338454"/>
                  </a:lnTo>
                  <a:lnTo>
                    <a:pt x="25526" y="338454"/>
                  </a:lnTo>
                  <a:lnTo>
                    <a:pt x="73425" y="345813"/>
                  </a:lnTo>
                  <a:lnTo>
                    <a:pt x="115465" y="366663"/>
                  </a:lnTo>
                  <a:lnTo>
                    <a:pt x="148897" y="399162"/>
                  </a:lnTo>
                  <a:lnTo>
                    <a:pt x="170973" y="441469"/>
                  </a:lnTo>
                  <a:lnTo>
                    <a:pt x="178943" y="491744"/>
                  </a:lnTo>
                  <a:lnTo>
                    <a:pt x="178943" y="504444"/>
                  </a:lnTo>
                  <a:lnTo>
                    <a:pt x="170973" y="552269"/>
                  </a:lnTo>
                  <a:lnTo>
                    <a:pt x="148897" y="594267"/>
                  </a:lnTo>
                  <a:lnTo>
                    <a:pt x="115465" y="627680"/>
                  </a:lnTo>
                  <a:lnTo>
                    <a:pt x="73425" y="649750"/>
                  </a:lnTo>
                  <a:lnTo>
                    <a:pt x="25526" y="657720"/>
                  </a:lnTo>
                  <a:lnTo>
                    <a:pt x="0" y="657720"/>
                  </a:lnTo>
                  <a:lnTo>
                    <a:pt x="0" y="670496"/>
                  </a:lnTo>
                  <a:lnTo>
                    <a:pt x="7883" y="710704"/>
                  </a:lnTo>
                  <a:lnTo>
                    <a:pt x="29543" y="743132"/>
                  </a:lnTo>
                  <a:lnTo>
                    <a:pt x="61989" y="764785"/>
                  </a:lnTo>
                  <a:lnTo>
                    <a:pt x="102234" y="772667"/>
                  </a:lnTo>
                  <a:lnTo>
                    <a:pt x="383540" y="772667"/>
                  </a:lnTo>
                  <a:lnTo>
                    <a:pt x="424797" y="764785"/>
                  </a:lnTo>
                  <a:lnTo>
                    <a:pt x="459470" y="743132"/>
                  </a:lnTo>
                  <a:lnTo>
                    <a:pt x="483356" y="710704"/>
                  </a:lnTo>
                  <a:lnTo>
                    <a:pt x="492251" y="670496"/>
                  </a:lnTo>
                  <a:lnTo>
                    <a:pt x="492251" y="108584"/>
                  </a:lnTo>
                  <a:lnTo>
                    <a:pt x="483356" y="67347"/>
                  </a:lnTo>
                  <a:lnTo>
                    <a:pt x="459470" y="32718"/>
                  </a:lnTo>
                  <a:lnTo>
                    <a:pt x="424797" y="8876"/>
                  </a:lnTo>
                  <a:lnTo>
                    <a:pt x="383540" y="0"/>
                  </a:lnTo>
                  <a:close/>
                </a:path>
              </a:pathLst>
            </a:custGeom>
            <a:solidFill>
              <a:srgbClr val="7A88D2"/>
            </a:solidFill>
          </p:spPr>
          <p:txBody>
            <a:bodyPr wrap="square" lIns="0" tIns="0" rIns="0" bIns="0" rtlCol="0"/>
            <a:lstStyle/>
            <a:p>
              <a:endParaRPr sz="1050"/>
            </a:p>
          </p:txBody>
        </p:sp>
        <p:sp>
          <p:nvSpPr>
            <p:cNvPr id="29" name="object 29"/>
            <p:cNvSpPr/>
            <p:nvPr/>
          </p:nvSpPr>
          <p:spPr>
            <a:xfrm>
              <a:off x="9486900" y="5012436"/>
              <a:ext cx="492759" cy="772795"/>
            </a:xfrm>
            <a:custGeom>
              <a:avLst/>
              <a:gdLst/>
              <a:ahLst/>
              <a:cxnLst/>
              <a:rect l="l" t="t" r="r" b="b"/>
              <a:pathLst>
                <a:path w="492759" h="772795">
                  <a:moveTo>
                    <a:pt x="383540" y="0"/>
                  </a:moveTo>
                  <a:lnTo>
                    <a:pt x="220910" y="0"/>
                  </a:lnTo>
                  <a:lnTo>
                    <a:pt x="137398" y="0"/>
                  </a:lnTo>
                  <a:lnTo>
                    <a:pt x="106630" y="0"/>
                  </a:lnTo>
                  <a:lnTo>
                    <a:pt x="102234" y="0"/>
                  </a:lnTo>
                  <a:lnTo>
                    <a:pt x="61989" y="8876"/>
                  </a:lnTo>
                  <a:lnTo>
                    <a:pt x="29543" y="32718"/>
                  </a:lnTo>
                  <a:lnTo>
                    <a:pt x="7883" y="67347"/>
                  </a:lnTo>
                  <a:lnTo>
                    <a:pt x="0" y="108584"/>
                  </a:lnTo>
                  <a:lnTo>
                    <a:pt x="0" y="241478"/>
                  </a:lnTo>
                  <a:lnTo>
                    <a:pt x="0" y="309721"/>
                  </a:lnTo>
                  <a:lnTo>
                    <a:pt x="0" y="334863"/>
                  </a:lnTo>
                  <a:lnTo>
                    <a:pt x="0" y="338454"/>
                  </a:lnTo>
                  <a:lnTo>
                    <a:pt x="14757" y="338454"/>
                  </a:lnTo>
                  <a:lnTo>
                    <a:pt x="22336" y="338454"/>
                  </a:lnTo>
                  <a:lnTo>
                    <a:pt x="25128" y="338454"/>
                  </a:lnTo>
                  <a:lnTo>
                    <a:pt x="25526" y="338454"/>
                  </a:lnTo>
                  <a:lnTo>
                    <a:pt x="73425" y="345813"/>
                  </a:lnTo>
                  <a:lnTo>
                    <a:pt x="115465" y="366663"/>
                  </a:lnTo>
                  <a:lnTo>
                    <a:pt x="148897" y="399162"/>
                  </a:lnTo>
                  <a:lnTo>
                    <a:pt x="170973" y="441469"/>
                  </a:lnTo>
                  <a:lnTo>
                    <a:pt x="178943" y="491744"/>
                  </a:lnTo>
                  <a:lnTo>
                    <a:pt x="178943" y="504444"/>
                  </a:lnTo>
                  <a:lnTo>
                    <a:pt x="170973" y="552269"/>
                  </a:lnTo>
                  <a:lnTo>
                    <a:pt x="148897" y="594267"/>
                  </a:lnTo>
                  <a:lnTo>
                    <a:pt x="115465" y="627680"/>
                  </a:lnTo>
                  <a:lnTo>
                    <a:pt x="73425" y="649750"/>
                  </a:lnTo>
                  <a:lnTo>
                    <a:pt x="25526" y="657720"/>
                  </a:lnTo>
                  <a:lnTo>
                    <a:pt x="10769" y="657720"/>
                  </a:lnTo>
                  <a:lnTo>
                    <a:pt x="3190" y="657720"/>
                  </a:lnTo>
                  <a:lnTo>
                    <a:pt x="398" y="657720"/>
                  </a:lnTo>
                  <a:lnTo>
                    <a:pt x="0" y="657720"/>
                  </a:lnTo>
                  <a:lnTo>
                    <a:pt x="0" y="670496"/>
                  </a:lnTo>
                  <a:lnTo>
                    <a:pt x="7883" y="710704"/>
                  </a:lnTo>
                  <a:lnTo>
                    <a:pt x="29543" y="743132"/>
                  </a:lnTo>
                  <a:lnTo>
                    <a:pt x="61989" y="764785"/>
                  </a:lnTo>
                  <a:lnTo>
                    <a:pt x="102234" y="772667"/>
                  </a:lnTo>
                  <a:lnTo>
                    <a:pt x="264864" y="772667"/>
                  </a:lnTo>
                  <a:lnTo>
                    <a:pt x="348376" y="772667"/>
                  </a:lnTo>
                  <a:lnTo>
                    <a:pt x="379144" y="772667"/>
                  </a:lnTo>
                  <a:lnTo>
                    <a:pt x="383540" y="772667"/>
                  </a:lnTo>
                  <a:lnTo>
                    <a:pt x="424797" y="764785"/>
                  </a:lnTo>
                  <a:lnTo>
                    <a:pt x="459470" y="743132"/>
                  </a:lnTo>
                  <a:lnTo>
                    <a:pt x="483356" y="710704"/>
                  </a:lnTo>
                  <a:lnTo>
                    <a:pt x="492251" y="670496"/>
                  </a:lnTo>
                  <a:lnTo>
                    <a:pt x="492251" y="345641"/>
                  </a:lnTo>
                  <a:lnTo>
                    <a:pt x="492251" y="178823"/>
                  </a:lnTo>
                  <a:lnTo>
                    <a:pt x="492251" y="117364"/>
                  </a:lnTo>
                  <a:lnTo>
                    <a:pt x="492251" y="108584"/>
                  </a:lnTo>
                  <a:lnTo>
                    <a:pt x="483356" y="67347"/>
                  </a:lnTo>
                  <a:lnTo>
                    <a:pt x="459470" y="32718"/>
                  </a:lnTo>
                  <a:lnTo>
                    <a:pt x="424797" y="8876"/>
                  </a:lnTo>
                  <a:lnTo>
                    <a:pt x="383540" y="0"/>
                  </a:lnTo>
                  <a:close/>
                </a:path>
              </a:pathLst>
            </a:custGeom>
            <a:ln w="30162">
              <a:solidFill>
                <a:srgbClr val="89E7D3"/>
              </a:solidFill>
            </a:ln>
          </p:spPr>
          <p:txBody>
            <a:bodyPr wrap="square" lIns="0" tIns="0" rIns="0" bIns="0" rtlCol="0"/>
            <a:lstStyle/>
            <a:p>
              <a:endParaRPr sz="1050"/>
            </a:p>
          </p:txBody>
        </p:sp>
        <p:sp>
          <p:nvSpPr>
            <p:cNvPr id="30" name="object 30"/>
            <p:cNvSpPr/>
            <p:nvPr/>
          </p:nvSpPr>
          <p:spPr>
            <a:xfrm>
              <a:off x="9825228" y="4636008"/>
              <a:ext cx="614680" cy="614680"/>
            </a:xfrm>
            <a:custGeom>
              <a:avLst/>
              <a:gdLst/>
              <a:ahLst/>
              <a:cxnLst/>
              <a:rect l="l" t="t" r="r" b="b"/>
              <a:pathLst>
                <a:path w="614679" h="614679">
                  <a:moveTo>
                    <a:pt x="307086" y="0"/>
                  </a:moveTo>
                  <a:lnTo>
                    <a:pt x="262434" y="3259"/>
                  </a:lnTo>
                  <a:lnTo>
                    <a:pt x="219574" y="12748"/>
                  </a:lnTo>
                  <a:lnTo>
                    <a:pt x="179023" y="28034"/>
                  </a:lnTo>
                  <a:lnTo>
                    <a:pt x="141300" y="48685"/>
                  </a:lnTo>
                  <a:lnTo>
                    <a:pt x="106925" y="74267"/>
                  </a:lnTo>
                  <a:lnTo>
                    <a:pt x="76414" y="104348"/>
                  </a:lnTo>
                  <a:lnTo>
                    <a:pt x="50288" y="138495"/>
                  </a:lnTo>
                  <a:lnTo>
                    <a:pt x="29065" y="176275"/>
                  </a:lnTo>
                  <a:lnTo>
                    <a:pt x="13263" y="217255"/>
                  </a:lnTo>
                  <a:lnTo>
                    <a:pt x="3402" y="261003"/>
                  </a:lnTo>
                  <a:lnTo>
                    <a:pt x="0" y="307086"/>
                  </a:lnTo>
                  <a:lnTo>
                    <a:pt x="1093" y="326151"/>
                  </a:lnTo>
                  <a:lnTo>
                    <a:pt x="3984" y="344646"/>
                  </a:lnTo>
                  <a:lnTo>
                    <a:pt x="8090" y="361950"/>
                  </a:lnTo>
                  <a:lnTo>
                    <a:pt x="12826" y="377444"/>
                  </a:lnTo>
                  <a:lnTo>
                    <a:pt x="44830" y="377444"/>
                  </a:lnTo>
                  <a:lnTo>
                    <a:pt x="86088" y="386339"/>
                  </a:lnTo>
                  <a:lnTo>
                    <a:pt x="120761" y="410225"/>
                  </a:lnTo>
                  <a:lnTo>
                    <a:pt x="144647" y="444898"/>
                  </a:lnTo>
                  <a:lnTo>
                    <a:pt x="153543" y="486156"/>
                  </a:lnTo>
                  <a:lnTo>
                    <a:pt x="153543" y="569341"/>
                  </a:lnTo>
                  <a:lnTo>
                    <a:pt x="188356" y="587168"/>
                  </a:lnTo>
                  <a:lnTo>
                    <a:pt x="225552" y="601376"/>
                  </a:lnTo>
                  <a:lnTo>
                    <a:pt x="265128" y="610774"/>
                  </a:lnTo>
                  <a:lnTo>
                    <a:pt x="307086" y="614172"/>
                  </a:lnTo>
                  <a:lnTo>
                    <a:pt x="353168" y="610769"/>
                  </a:lnTo>
                  <a:lnTo>
                    <a:pt x="396916" y="600908"/>
                  </a:lnTo>
                  <a:lnTo>
                    <a:pt x="437896" y="585106"/>
                  </a:lnTo>
                  <a:lnTo>
                    <a:pt x="475676" y="563883"/>
                  </a:lnTo>
                  <a:lnTo>
                    <a:pt x="509823" y="537757"/>
                  </a:lnTo>
                  <a:lnTo>
                    <a:pt x="539904" y="507246"/>
                  </a:lnTo>
                  <a:lnTo>
                    <a:pt x="565486" y="472871"/>
                  </a:lnTo>
                  <a:lnTo>
                    <a:pt x="586137" y="435148"/>
                  </a:lnTo>
                  <a:lnTo>
                    <a:pt x="601423" y="394597"/>
                  </a:lnTo>
                  <a:lnTo>
                    <a:pt x="610912" y="351737"/>
                  </a:lnTo>
                  <a:lnTo>
                    <a:pt x="614172" y="307086"/>
                  </a:lnTo>
                  <a:lnTo>
                    <a:pt x="610912" y="261003"/>
                  </a:lnTo>
                  <a:lnTo>
                    <a:pt x="601423" y="217255"/>
                  </a:lnTo>
                  <a:lnTo>
                    <a:pt x="586137" y="176275"/>
                  </a:lnTo>
                  <a:lnTo>
                    <a:pt x="565486" y="138495"/>
                  </a:lnTo>
                  <a:lnTo>
                    <a:pt x="539904" y="104348"/>
                  </a:lnTo>
                  <a:lnTo>
                    <a:pt x="509823" y="74267"/>
                  </a:lnTo>
                  <a:lnTo>
                    <a:pt x="475676" y="48685"/>
                  </a:lnTo>
                  <a:lnTo>
                    <a:pt x="437896" y="28034"/>
                  </a:lnTo>
                  <a:lnTo>
                    <a:pt x="396916" y="12748"/>
                  </a:lnTo>
                  <a:lnTo>
                    <a:pt x="353168" y="3259"/>
                  </a:lnTo>
                  <a:lnTo>
                    <a:pt x="307086" y="0"/>
                  </a:lnTo>
                  <a:close/>
                </a:path>
              </a:pathLst>
            </a:custGeom>
            <a:solidFill>
              <a:srgbClr val="7A88D2"/>
            </a:solidFill>
          </p:spPr>
          <p:txBody>
            <a:bodyPr wrap="square" lIns="0" tIns="0" rIns="0" bIns="0" rtlCol="0"/>
            <a:lstStyle/>
            <a:p>
              <a:endParaRPr sz="1050"/>
            </a:p>
          </p:txBody>
        </p:sp>
        <p:sp>
          <p:nvSpPr>
            <p:cNvPr id="31" name="object 31"/>
            <p:cNvSpPr/>
            <p:nvPr/>
          </p:nvSpPr>
          <p:spPr>
            <a:xfrm>
              <a:off x="9825228" y="4636008"/>
              <a:ext cx="614680" cy="614680"/>
            </a:xfrm>
            <a:custGeom>
              <a:avLst/>
              <a:gdLst/>
              <a:ahLst/>
              <a:cxnLst/>
              <a:rect l="l" t="t" r="r" b="b"/>
              <a:pathLst>
                <a:path w="614679" h="614679">
                  <a:moveTo>
                    <a:pt x="307086" y="0"/>
                  </a:moveTo>
                  <a:lnTo>
                    <a:pt x="262434" y="3259"/>
                  </a:lnTo>
                  <a:lnTo>
                    <a:pt x="219574" y="12748"/>
                  </a:lnTo>
                  <a:lnTo>
                    <a:pt x="179023" y="28034"/>
                  </a:lnTo>
                  <a:lnTo>
                    <a:pt x="141300" y="48685"/>
                  </a:lnTo>
                  <a:lnTo>
                    <a:pt x="106925" y="74267"/>
                  </a:lnTo>
                  <a:lnTo>
                    <a:pt x="76414" y="104348"/>
                  </a:lnTo>
                  <a:lnTo>
                    <a:pt x="50288" y="138495"/>
                  </a:lnTo>
                  <a:lnTo>
                    <a:pt x="29065" y="176275"/>
                  </a:lnTo>
                  <a:lnTo>
                    <a:pt x="13263" y="217255"/>
                  </a:lnTo>
                  <a:lnTo>
                    <a:pt x="3402" y="261003"/>
                  </a:lnTo>
                  <a:lnTo>
                    <a:pt x="0" y="307086"/>
                  </a:lnTo>
                  <a:lnTo>
                    <a:pt x="1093" y="326151"/>
                  </a:lnTo>
                  <a:lnTo>
                    <a:pt x="3984" y="344646"/>
                  </a:lnTo>
                  <a:lnTo>
                    <a:pt x="8090" y="361950"/>
                  </a:lnTo>
                  <a:lnTo>
                    <a:pt x="12826" y="377444"/>
                  </a:lnTo>
                  <a:lnTo>
                    <a:pt x="31329" y="377444"/>
                  </a:lnTo>
                  <a:lnTo>
                    <a:pt x="40830" y="377444"/>
                  </a:lnTo>
                  <a:lnTo>
                    <a:pt x="44330" y="377444"/>
                  </a:lnTo>
                  <a:lnTo>
                    <a:pt x="44830" y="377444"/>
                  </a:lnTo>
                  <a:lnTo>
                    <a:pt x="86088" y="386339"/>
                  </a:lnTo>
                  <a:lnTo>
                    <a:pt x="120761" y="410225"/>
                  </a:lnTo>
                  <a:lnTo>
                    <a:pt x="144647" y="444898"/>
                  </a:lnTo>
                  <a:lnTo>
                    <a:pt x="153543" y="486156"/>
                  </a:lnTo>
                  <a:lnTo>
                    <a:pt x="153543" y="534247"/>
                  </a:lnTo>
                  <a:lnTo>
                    <a:pt x="153543" y="558942"/>
                  </a:lnTo>
                  <a:lnTo>
                    <a:pt x="153543" y="568041"/>
                  </a:lnTo>
                  <a:lnTo>
                    <a:pt x="153543" y="569341"/>
                  </a:lnTo>
                  <a:lnTo>
                    <a:pt x="188356" y="587168"/>
                  </a:lnTo>
                  <a:lnTo>
                    <a:pt x="225552" y="601376"/>
                  </a:lnTo>
                  <a:lnTo>
                    <a:pt x="265128" y="610774"/>
                  </a:lnTo>
                  <a:lnTo>
                    <a:pt x="307086" y="614172"/>
                  </a:lnTo>
                  <a:lnTo>
                    <a:pt x="353168" y="610769"/>
                  </a:lnTo>
                  <a:lnTo>
                    <a:pt x="396916" y="600908"/>
                  </a:lnTo>
                  <a:lnTo>
                    <a:pt x="437896" y="585106"/>
                  </a:lnTo>
                  <a:lnTo>
                    <a:pt x="475676" y="563883"/>
                  </a:lnTo>
                  <a:lnTo>
                    <a:pt x="509823" y="537757"/>
                  </a:lnTo>
                  <a:lnTo>
                    <a:pt x="539904" y="507246"/>
                  </a:lnTo>
                  <a:lnTo>
                    <a:pt x="565486" y="472871"/>
                  </a:lnTo>
                  <a:lnTo>
                    <a:pt x="586137" y="435148"/>
                  </a:lnTo>
                  <a:lnTo>
                    <a:pt x="601423" y="394597"/>
                  </a:lnTo>
                  <a:lnTo>
                    <a:pt x="610912" y="351737"/>
                  </a:lnTo>
                  <a:lnTo>
                    <a:pt x="614172" y="307086"/>
                  </a:lnTo>
                  <a:lnTo>
                    <a:pt x="610912" y="261003"/>
                  </a:lnTo>
                  <a:lnTo>
                    <a:pt x="601423" y="217255"/>
                  </a:lnTo>
                  <a:lnTo>
                    <a:pt x="586137" y="176275"/>
                  </a:lnTo>
                  <a:lnTo>
                    <a:pt x="565486" y="138495"/>
                  </a:lnTo>
                  <a:lnTo>
                    <a:pt x="539904" y="104348"/>
                  </a:lnTo>
                  <a:lnTo>
                    <a:pt x="509823" y="74267"/>
                  </a:lnTo>
                  <a:lnTo>
                    <a:pt x="475676" y="48685"/>
                  </a:lnTo>
                  <a:lnTo>
                    <a:pt x="437896" y="28034"/>
                  </a:lnTo>
                  <a:lnTo>
                    <a:pt x="396916" y="12748"/>
                  </a:lnTo>
                  <a:lnTo>
                    <a:pt x="353168" y="3259"/>
                  </a:lnTo>
                  <a:lnTo>
                    <a:pt x="307086" y="0"/>
                  </a:lnTo>
                  <a:close/>
                </a:path>
              </a:pathLst>
            </a:custGeom>
            <a:ln w="30162">
              <a:solidFill>
                <a:srgbClr val="89E7D3"/>
              </a:solidFill>
            </a:ln>
          </p:spPr>
          <p:txBody>
            <a:bodyPr wrap="square" lIns="0" tIns="0" rIns="0" bIns="0" rtlCol="0"/>
            <a:lstStyle/>
            <a:p>
              <a:endParaRPr sz="1050"/>
            </a:p>
          </p:txBody>
        </p:sp>
        <p:sp>
          <p:nvSpPr>
            <p:cNvPr id="32" name="object 32"/>
            <p:cNvSpPr/>
            <p:nvPr/>
          </p:nvSpPr>
          <p:spPr>
            <a:xfrm>
              <a:off x="10425684" y="5580888"/>
              <a:ext cx="3175" cy="204470"/>
            </a:xfrm>
            <a:custGeom>
              <a:avLst/>
              <a:gdLst/>
              <a:ahLst/>
              <a:cxnLst/>
              <a:rect l="l" t="t" r="r" b="b"/>
              <a:pathLst>
                <a:path w="3175" h="204470">
                  <a:moveTo>
                    <a:pt x="3047" y="0"/>
                  </a:moveTo>
                  <a:lnTo>
                    <a:pt x="0" y="0"/>
                  </a:lnTo>
                  <a:lnTo>
                    <a:pt x="0" y="204215"/>
                  </a:lnTo>
                  <a:lnTo>
                    <a:pt x="3047" y="204215"/>
                  </a:lnTo>
                  <a:lnTo>
                    <a:pt x="3047" y="0"/>
                  </a:lnTo>
                  <a:close/>
                </a:path>
              </a:pathLst>
            </a:custGeom>
            <a:solidFill>
              <a:srgbClr val="7A88D2"/>
            </a:solidFill>
          </p:spPr>
          <p:txBody>
            <a:bodyPr wrap="square" lIns="0" tIns="0" rIns="0" bIns="0" rtlCol="0"/>
            <a:lstStyle/>
            <a:p>
              <a:endParaRPr sz="1050"/>
            </a:p>
          </p:txBody>
        </p:sp>
        <p:sp>
          <p:nvSpPr>
            <p:cNvPr id="33" name="object 33"/>
            <p:cNvSpPr/>
            <p:nvPr/>
          </p:nvSpPr>
          <p:spPr>
            <a:xfrm>
              <a:off x="10425684" y="5580888"/>
              <a:ext cx="3175" cy="204470"/>
            </a:xfrm>
            <a:custGeom>
              <a:avLst/>
              <a:gdLst/>
              <a:ahLst/>
              <a:cxnLst/>
              <a:rect l="l" t="t" r="r" b="b"/>
              <a:pathLst>
                <a:path w="3175" h="204470">
                  <a:moveTo>
                    <a:pt x="0" y="204215"/>
                  </a:moveTo>
                  <a:lnTo>
                    <a:pt x="3047" y="204215"/>
                  </a:lnTo>
                  <a:lnTo>
                    <a:pt x="3047" y="0"/>
                  </a:lnTo>
                  <a:lnTo>
                    <a:pt x="0" y="0"/>
                  </a:lnTo>
                  <a:lnTo>
                    <a:pt x="0" y="204215"/>
                  </a:lnTo>
                  <a:close/>
                </a:path>
              </a:pathLst>
            </a:custGeom>
            <a:ln w="30162">
              <a:solidFill>
                <a:srgbClr val="89E7D3"/>
              </a:solidFill>
            </a:ln>
          </p:spPr>
          <p:txBody>
            <a:bodyPr wrap="square" lIns="0" tIns="0" rIns="0" bIns="0" rtlCol="0"/>
            <a:lstStyle/>
            <a:p>
              <a:endParaRPr sz="105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75418" y="4455424"/>
            <a:ext cx="318848" cy="540566"/>
          </a:xfrm>
          <a:prstGeom prst="rect">
            <a:avLst/>
          </a:prstGeom>
        </p:spPr>
      </p:pic>
      <p:sp>
        <p:nvSpPr>
          <p:cNvPr id="3" name="object 3"/>
          <p:cNvSpPr/>
          <p:nvPr/>
        </p:nvSpPr>
        <p:spPr>
          <a:xfrm>
            <a:off x="0" y="0"/>
            <a:ext cx="3400425" cy="5143500"/>
          </a:xfrm>
          <a:custGeom>
            <a:avLst/>
            <a:gdLst/>
            <a:ahLst/>
            <a:cxnLst/>
            <a:rect l="l" t="t" r="r" b="b"/>
            <a:pathLst>
              <a:path w="4533900" h="6858000">
                <a:moveTo>
                  <a:pt x="3449701" y="0"/>
                </a:moveTo>
                <a:lnTo>
                  <a:pt x="0" y="0"/>
                </a:lnTo>
                <a:lnTo>
                  <a:pt x="0" y="6857999"/>
                </a:lnTo>
                <a:lnTo>
                  <a:pt x="3190240" y="6857999"/>
                </a:lnTo>
                <a:lnTo>
                  <a:pt x="3222117" y="6843661"/>
                </a:lnTo>
                <a:lnTo>
                  <a:pt x="3266187" y="6821358"/>
                </a:lnTo>
                <a:lnTo>
                  <a:pt x="3309818" y="6798289"/>
                </a:lnTo>
                <a:lnTo>
                  <a:pt x="3352978" y="6774439"/>
                </a:lnTo>
                <a:lnTo>
                  <a:pt x="3395637" y="6749793"/>
                </a:lnTo>
                <a:lnTo>
                  <a:pt x="3437766" y="6724336"/>
                </a:lnTo>
                <a:lnTo>
                  <a:pt x="3479332" y="6698053"/>
                </a:lnTo>
                <a:lnTo>
                  <a:pt x="3520307" y="6670929"/>
                </a:lnTo>
                <a:lnTo>
                  <a:pt x="3560660" y="6642949"/>
                </a:lnTo>
                <a:lnTo>
                  <a:pt x="3600360" y="6614096"/>
                </a:lnTo>
                <a:lnTo>
                  <a:pt x="3639377" y="6584357"/>
                </a:lnTo>
                <a:lnTo>
                  <a:pt x="3677681" y="6553717"/>
                </a:lnTo>
                <a:lnTo>
                  <a:pt x="3715242" y="6522159"/>
                </a:lnTo>
                <a:lnTo>
                  <a:pt x="3752028" y="6489668"/>
                </a:lnTo>
                <a:lnTo>
                  <a:pt x="3788010" y="6456231"/>
                </a:lnTo>
                <a:lnTo>
                  <a:pt x="3823158" y="6421831"/>
                </a:lnTo>
                <a:lnTo>
                  <a:pt x="3857440" y="6386453"/>
                </a:lnTo>
                <a:lnTo>
                  <a:pt x="3890827" y="6350082"/>
                </a:lnTo>
                <a:lnTo>
                  <a:pt x="3923288" y="6312703"/>
                </a:lnTo>
                <a:lnTo>
                  <a:pt x="3954793" y="6274302"/>
                </a:lnTo>
                <a:lnTo>
                  <a:pt x="3985312" y="6234861"/>
                </a:lnTo>
                <a:lnTo>
                  <a:pt x="4014814" y="6194368"/>
                </a:lnTo>
                <a:lnTo>
                  <a:pt x="4043269" y="6152806"/>
                </a:lnTo>
                <a:lnTo>
                  <a:pt x="4070647" y="6110160"/>
                </a:lnTo>
                <a:lnTo>
                  <a:pt x="4096916" y="6066415"/>
                </a:lnTo>
                <a:lnTo>
                  <a:pt x="4122048" y="6021556"/>
                </a:lnTo>
                <a:lnTo>
                  <a:pt x="4146010" y="5975568"/>
                </a:lnTo>
                <a:lnTo>
                  <a:pt x="4168775" y="5928436"/>
                </a:lnTo>
                <a:lnTo>
                  <a:pt x="4186761" y="5889041"/>
                </a:lnTo>
                <a:lnTo>
                  <a:pt x="4204251" y="5849070"/>
                </a:lnTo>
                <a:lnTo>
                  <a:pt x="4221247" y="5808534"/>
                </a:lnTo>
                <a:lnTo>
                  <a:pt x="4237752" y="5767444"/>
                </a:lnTo>
                <a:lnTo>
                  <a:pt x="4253769" y="5725814"/>
                </a:lnTo>
                <a:lnTo>
                  <a:pt x="4269302" y="5683654"/>
                </a:lnTo>
                <a:lnTo>
                  <a:pt x="4284355" y="5640976"/>
                </a:lnTo>
                <a:lnTo>
                  <a:pt x="4298930" y="5597793"/>
                </a:lnTo>
                <a:lnTo>
                  <a:pt x="4313030" y="5554115"/>
                </a:lnTo>
                <a:lnTo>
                  <a:pt x="4326660" y="5509956"/>
                </a:lnTo>
                <a:lnTo>
                  <a:pt x="4339822" y="5465326"/>
                </a:lnTo>
                <a:lnTo>
                  <a:pt x="4352520" y="5420237"/>
                </a:lnTo>
                <a:lnTo>
                  <a:pt x="4364756" y="5374702"/>
                </a:lnTo>
                <a:lnTo>
                  <a:pt x="4376535" y="5328731"/>
                </a:lnTo>
                <a:lnTo>
                  <a:pt x="4387860" y="5282338"/>
                </a:lnTo>
                <a:lnTo>
                  <a:pt x="4398733" y="5235533"/>
                </a:lnTo>
                <a:lnTo>
                  <a:pt x="4409158" y="5188329"/>
                </a:lnTo>
                <a:lnTo>
                  <a:pt x="4419139" y="5140737"/>
                </a:lnTo>
                <a:lnTo>
                  <a:pt x="4428679" y="5092769"/>
                </a:lnTo>
                <a:lnTo>
                  <a:pt x="4437780" y="5044437"/>
                </a:lnTo>
                <a:lnTo>
                  <a:pt x="4446447" y="4995752"/>
                </a:lnTo>
                <a:lnTo>
                  <a:pt x="4454683" y="4946728"/>
                </a:lnTo>
                <a:lnTo>
                  <a:pt x="4462490" y="4897374"/>
                </a:lnTo>
                <a:lnTo>
                  <a:pt x="4469873" y="4847704"/>
                </a:lnTo>
                <a:lnTo>
                  <a:pt x="4476834" y="4797729"/>
                </a:lnTo>
                <a:lnTo>
                  <a:pt x="4483377" y="4747460"/>
                </a:lnTo>
                <a:lnTo>
                  <a:pt x="4489505" y="4696910"/>
                </a:lnTo>
                <a:lnTo>
                  <a:pt x="4495222" y="4646091"/>
                </a:lnTo>
                <a:lnTo>
                  <a:pt x="4500530" y="4595014"/>
                </a:lnTo>
                <a:lnTo>
                  <a:pt x="4505434" y="4543690"/>
                </a:lnTo>
                <a:lnTo>
                  <a:pt x="4509935" y="4492133"/>
                </a:lnTo>
                <a:lnTo>
                  <a:pt x="4514038" y="4440353"/>
                </a:lnTo>
                <a:lnTo>
                  <a:pt x="4517746" y="4388363"/>
                </a:lnTo>
                <a:lnTo>
                  <a:pt x="4521063" y="4336174"/>
                </a:lnTo>
                <a:lnTo>
                  <a:pt x="4523990" y="4283798"/>
                </a:lnTo>
                <a:lnTo>
                  <a:pt x="4526533" y="4231247"/>
                </a:lnTo>
                <a:lnTo>
                  <a:pt x="4528694" y="4178533"/>
                </a:lnTo>
                <a:lnTo>
                  <a:pt x="4530476" y="4125667"/>
                </a:lnTo>
                <a:lnTo>
                  <a:pt x="4531882" y="4072662"/>
                </a:lnTo>
                <a:lnTo>
                  <a:pt x="4532917" y="4019529"/>
                </a:lnTo>
                <a:lnTo>
                  <a:pt x="4533583" y="3966279"/>
                </a:lnTo>
                <a:lnTo>
                  <a:pt x="4533884" y="3912926"/>
                </a:lnTo>
                <a:lnTo>
                  <a:pt x="4533822" y="3859480"/>
                </a:lnTo>
                <a:lnTo>
                  <a:pt x="4533402" y="3805953"/>
                </a:lnTo>
                <a:lnTo>
                  <a:pt x="4532626" y="3752358"/>
                </a:lnTo>
                <a:lnTo>
                  <a:pt x="4531498" y="3698706"/>
                </a:lnTo>
                <a:lnTo>
                  <a:pt x="4530021" y="3645008"/>
                </a:lnTo>
                <a:lnTo>
                  <a:pt x="4528198" y="3591277"/>
                </a:lnTo>
                <a:lnTo>
                  <a:pt x="4526033" y="3537525"/>
                </a:lnTo>
                <a:lnTo>
                  <a:pt x="4523529" y="3483763"/>
                </a:lnTo>
                <a:lnTo>
                  <a:pt x="4520689" y="3430003"/>
                </a:lnTo>
                <a:lnTo>
                  <a:pt x="4517516" y="3376256"/>
                </a:lnTo>
                <a:lnTo>
                  <a:pt x="4514015" y="3322536"/>
                </a:lnTo>
                <a:lnTo>
                  <a:pt x="4510188" y="3268853"/>
                </a:lnTo>
                <a:lnTo>
                  <a:pt x="4506038" y="3215219"/>
                </a:lnTo>
                <a:lnTo>
                  <a:pt x="4501569" y="3161647"/>
                </a:lnTo>
                <a:lnTo>
                  <a:pt x="4496784" y="3108147"/>
                </a:lnTo>
                <a:lnTo>
                  <a:pt x="4491686" y="3054733"/>
                </a:lnTo>
                <a:lnTo>
                  <a:pt x="4486279" y="3001414"/>
                </a:lnTo>
                <a:lnTo>
                  <a:pt x="4480566" y="2948204"/>
                </a:lnTo>
                <a:lnTo>
                  <a:pt x="4474550" y="2895115"/>
                </a:lnTo>
                <a:lnTo>
                  <a:pt x="4468235" y="2842157"/>
                </a:lnTo>
                <a:lnTo>
                  <a:pt x="4461623" y="2789343"/>
                </a:lnTo>
                <a:lnTo>
                  <a:pt x="4454719" y="2736685"/>
                </a:lnTo>
                <a:lnTo>
                  <a:pt x="4447525" y="2684194"/>
                </a:lnTo>
                <a:lnTo>
                  <a:pt x="4440044" y="2631883"/>
                </a:lnTo>
                <a:lnTo>
                  <a:pt x="4432281" y="2579762"/>
                </a:lnTo>
                <a:lnTo>
                  <a:pt x="4424238" y="2527845"/>
                </a:lnTo>
                <a:lnTo>
                  <a:pt x="4415919" y="2476142"/>
                </a:lnTo>
                <a:lnTo>
                  <a:pt x="4407326" y="2424666"/>
                </a:lnTo>
                <a:lnTo>
                  <a:pt x="4398464" y="2373428"/>
                </a:lnTo>
                <a:lnTo>
                  <a:pt x="4389336" y="2322440"/>
                </a:lnTo>
                <a:lnTo>
                  <a:pt x="4379944" y="2271714"/>
                </a:lnTo>
                <a:lnTo>
                  <a:pt x="4370292" y="2221261"/>
                </a:lnTo>
                <a:lnTo>
                  <a:pt x="4360383" y="2171095"/>
                </a:lnTo>
                <a:lnTo>
                  <a:pt x="4350222" y="2121225"/>
                </a:lnTo>
                <a:lnTo>
                  <a:pt x="4339810" y="2071665"/>
                </a:lnTo>
                <a:lnTo>
                  <a:pt x="4329152" y="2022426"/>
                </a:lnTo>
                <a:lnTo>
                  <a:pt x="4318250" y="1973520"/>
                </a:lnTo>
                <a:lnTo>
                  <a:pt x="4307108" y="1924958"/>
                </a:lnTo>
                <a:lnTo>
                  <a:pt x="4295729" y="1876753"/>
                </a:lnTo>
                <a:lnTo>
                  <a:pt x="4284117" y="1828916"/>
                </a:lnTo>
                <a:lnTo>
                  <a:pt x="4272275" y="1781459"/>
                </a:lnTo>
                <a:lnTo>
                  <a:pt x="4260205" y="1734393"/>
                </a:lnTo>
                <a:lnTo>
                  <a:pt x="4247912" y="1687732"/>
                </a:lnTo>
                <a:lnTo>
                  <a:pt x="4235399" y="1641486"/>
                </a:lnTo>
                <a:lnTo>
                  <a:pt x="4222668" y="1595667"/>
                </a:lnTo>
                <a:lnTo>
                  <a:pt x="4209724" y="1550288"/>
                </a:lnTo>
                <a:lnTo>
                  <a:pt x="4196570" y="1505359"/>
                </a:lnTo>
                <a:lnTo>
                  <a:pt x="4183208" y="1460893"/>
                </a:lnTo>
                <a:lnTo>
                  <a:pt x="4169643" y="1416902"/>
                </a:lnTo>
                <a:lnTo>
                  <a:pt x="4155877" y="1373397"/>
                </a:lnTo>
                <a:lnTo>
                  <a:pt x="4141913" y="1330390"/>
                </a:lnTo>
                <a:lnTo>
                  <a:pt x="4127756" y="1287893"/>
                </a:lnTo>
                <a:lnTo>
                  <a:pt x="4113408" y="1245918"/>
                </a:lnTo>
                <a:lnTo>
                  <a:pt x="4098873" y="1204476"/>
                </a:lnTo>
                <a:lnTo>
                  <a:pt x="4084154" y="1163580"/>
                </a:lnTo>
                <a:lnTo>
                  <a:pt x="4069254" y="1123241"/>
                </a:lnTo>
                <a:lnTo>
                  <a:pt x="4054176" y="1083472"/>
                </a:lnTo>
                <a:lnTo>
                  <a:pt x="4038925" y="1044283"/>
                </a:lnTo>
                <a:lnTo>
                  <a:pt x="4023502" y="1005686"/>
                </a:lnTo>
                <a:lnTo>
                  <a:pt x="4007912" y="967694"/>
                </a:lnTo>
                <a:lnTo>
                  <a:pt x="3992158" y="930319"/>
                </a:lnTo>
                <a:lnTo>
                  <a:pt x="3976242" y="893572"/>
                </a:lnTo>
                <a:lnTo>
                  <a:pt x="3954758" y="845515"/>
                </a:lnTo>
                <a:lnTo>
                  <a:pt x="3932898" y="798002"/>
                </a:lnTo>
                <a:lnTo>
                  <a:pt x="3910669" y="751036"/>
                </a:lnTo>
                <a:lnTo>
                  <a:pt x="3888076" y="704618"/>
                </a:lnTo>
                <a:lnTo>
                  <a:pt x="3865125" y="658752"/>
                </a:lnTo>
                <a:lnTo>
                  <a:pt x="3841820" y="613441"/>
                </a:lnTo>
                <a:lnTo>
                  <a:pt x="3818167" y="568688"/>
                </a:lnTo>
                <a:lnTo>
                  <a:pt x="3794172" y="524495"/>
                </a:lnTo>
                <a:lnTo>
                  <a:pt x="3769840" y="480866"/>
                </a:lnTo>
                <a:lnTo>
                  <a:pt x="3745175" y="437803"/>
                </a:lnTo>
                <a:lnTo>
                  <a:pt x="3720184" y="395309"/>
                </a:lnTo>
                <a:lnTo>
                  <a:pt x="3694872" y="353388"/>
                </a:lnTo>
                <a:lnTo>
                  <a:pt x="3669243" y="312041"/>
                </a:lnTo>
                <a:lnTo>
                  <a:pt x="3643304" y="271273"/>
                </a:lnTo>
                <a:lnTo>
                  <a:pt x="3617060" y="231085"/>
                </a:lnTo>
                <a:lnTo>
                  <a:pt x="3590516" y="191481"/>
                </a:lnTo>
                <a:lnTo>
                  <a:pt x="3563677" y="152463"/>
                </a:lnTo>
                <a:lnTo>
                  <a:pt x="3536549" y="114035"/>
                </a:lnTo>
                <a:lnTo>
                  <a:pt x="3509137" y="76200"/>
                </a:lnTo>
                <a:lnTo>
                  <a:pt x="3449701" y="0"/>
                </a:lnTo>
                <a:close/>
              </a:path>
            </a:pathLst>
          </a:custGeom>
          <a:solidFill>
            <a:srgbClr val="89E7D3">
              <a:alpha val="74116"/>
            </a:srgbClr>
          </a:solidFill>
        </p:spPr>
        <p:txBody>
          <a:bodyPr wrap="square" lIns="0" tIns="0" rIns="0" bIns="0" rtlCol="0"/>
          <a:lstStyle/>
          <a:p>
            <a:endParaRPr sz="1050"/>
          </a:p>
        </p:txBody>
      </p:sp>
      <p:sp>
        <p:nvSpPr>
          <p:cNvPr id="4" name="object 4"/>
          <p:cNvSpPr txBox="1"/>
          <p:nvPr/>
        </p:nvSpPr>
        <p:spPr>
          <a:xfrm>
            <a:off x="385267" y="2562892"/>
            <a:ext cx="2740343" cy="840615"/>
          </a:xfrm>
          <a:prstGeom prst="rect">
            <a:avLst/>
          </a:prstGeom>
        </p:spPr>
        <p:txBody>
          <a:bodyPr vert="horz" wrap="square" lIns="0" tIns="9525" rIns="0" bIns="0" rtlCol="0">
            <a:spAutoFit/>
          </a:bodyPr>
          <a:lstStyle/>
          <a:p>
            <a:pPr marL="9525" marR="3810">
              <a:spcBef>
                <a:spcPts val="75"/>
              </a:spcBef>
            </a:pPr>
            <a:r>
              <a:rPr sz="1800" dirty="0">
                <a:solidFill>
                  <a:srgbClr val="34438F"/>
                </a:solidFill>
                <a:latin typeface="Georgia"/>
                <a:cs typeface="Georgia"/>
              </a:rPr>
              <a:t>But</a:t>
            </a:r>
            <a:r>
              <a:rPr sz="1800" spc="-30" dirty="0">
                <a:solidFill>
                  <a:srgbClr val="34438F"/>
                </a:solidFill>
                <a:latin typeface="Georgia"/>
                <a:cs typeface="Georgia"/>
              </a:rPr>
              <a:t> </a:t>
            </a:r>
            <a:r>
              <a:rPr sz="1800" dirty="0">
                <a:solidFill>
                  <a:srgbClr val="34438F"/>
                </a:solidFill>
                <a:latin typeface="Georgia"/>
                <a:cs typeface="Georgia"/>
              </a:rPr>
              <a:t>leaders</a:t>
            </a:r>
            <a:r>
              <a:rPr sz="1800" spc="-11" dirty="0">
                <a:solidFill>
                  <a:srgbClr val="34438F"/>
                </a:solidFill>
                <a:latin typeface="Georgia"/>
                <a:cs typeface="Georgia"/>
              </a:rPr>
              <a:t> </a:t>
            </a:r>
            <a:r>
              <a:rPr sz="1800" dirty="0">
                <a:solidFill>
                  <a:srgbClr val="34438F"/>
                </a:solidFill>
                <a:latin typeface="Georgia"/>
                <a:cs typeface="Georgia"/>
              </a:rPr>
              <a:t>find</a:t>
            </a:r>
            <a:r>
              <a:rPr sz="1800" spc="-26" dirty="0">
                <a:solidFill>
                  <a:srgbClr val="34438F"/>
                </a:solidFill>
                <a:latin typeface="Georgia"/>
                <a:cs typeface="Georgia"/>
              </a:rPr>
              <a:t> </a:t>
            </a:r>
            <a:r>
              <a:rPr sz="1800" dirty="0">
                <a:solidFill>
                  <a:srgbClr val="34438F"/>
                </a:solidFill>
                <a:latin typeface="Georgia"/>
                <a:cs typeface="Georgia"/>
              </a:rPr>
              <a:t>it</a:t>
            </a:r>
            <a:r>
              <a:rPr sz="1800" spc="-26" dirty="0">
                <a:solidFill>
                  <a:srgbClr val="34438F"/>
                </a:solidFill>
                <a:latin typeface="Georgia"/>
                <a:cs typeface="Georgia"/>
              </a:rPr>
              <a:t> </a:t>
            </a:r>
            <a:r>
              <a:rPr sz="1800" dirty="0">
                <a:solidFill>
                  <a:srgbClr val="34438F"/>
                </a:solidFill>
                <a:latin typeface="Georgia"/>
                <a:cs typeface="Georgia"/>
              </a:rPr>
              <a:t>hard</a:t>
            </a:r>
            <a:r>
              <a:rPr sz="1800" spc="-11" dirty="0">
                <a:solidFill>
                  <a:srgbClr val="34438F"/>
                </a:solidFill>
                <a:latin typeface="Georgia"/>
                <a:cs typeface="Georgia"/>
              </a:rPr>
              <a:t> </a:t>
            </a:r>
            <a:r>
              <a:rPr sz="1800" spc="-19" dirty="0">
                <a:solidFill>
                  <a:srgbClr val="34438F"/>
                </a:solidFill>
                <a:latin typeface="Georgia"/>
                <a:cs typeface="Georgia"/>
              </a:rPr>
              <a:t>to </a:t>
            </a:r>
            <a:r>
              <a:rPr sz="1800" dirty="0">
                <a:solidFill>
                  <a:srgbClr val="34438F"/>
                </a:solidFill>
                <a:latin typeface="Georgia"/>
                <a:cs typeface="Georgia"/>
              </a:rPr>
              <a:t>see,</a:t>
            </a:r>
            <a:r>
              <a:rPr sz="1800" spc="-15" dirty="0">
                <a:solidFill>
                  <a:srgbClr val="34438F"/>
                </a:solidFill>
                <a:latin typeface="Georgia"/>
                <a:cs typeface="Georgia"/>
              </a:rPr>
              <a:t> </a:t>
            </a:r>
            <a:r>
              <a:rPr sz="1800" dirty="0">
                <a:solidFill>
                  <a:srgbClr val="34438F"/>
                </a:solidFill>
                <a:latin typeface="Georgia"/>
                <a:cs typeface="Georgia"/>
              </a:rPr>
              <a:t>measure</a:t>
            </a:r>
            <a:r>
              <a:rPr sz="1800" spc="-26" dirty="0">
                <a:solidFill>
                  <a:srgbClr val="34438F"/>
                </a:solidFill>
                <a:latin typeface="Georgia"/>
                <a:cs typeface="Georgia"/>
              </a:rPr>
              <a:t> </a:t>
            </a:r>
            <a:r>
              <a:rPr sz="1800" dirty="0">
                <a:solidFill>
                  <a:srgbClr val="34438F"/>
                </a:solidFill>
                <a:latin typeface="Georgia"/>
                <a:cs typeface="Georgia"/>
              </a:rPr>
              <a:t>and</a:t>
            </a:r>
            <a:r>
              <a:rPr sz="1800" spc="-23" dirty="0">
                <a:solidFill>
                  <a:srgbClr val="34438F"/>
                </a:solidFill>
                <a:latin typeface="Georgia"/>
                <a:cs typeface="Georgia"/>
              </a:rPr>
              <a:t> </a:t>
            </a:r>
            <a:r>
              <a:rPr sz="1800" spc="-8" dirty="0">
                <a:solidFill>
                  <a:srgbClr val="34438F"/>
                </a:solidFill>
                <a:latin typeface="Georgia"/>
                <a:cs typeface="Georgia"/>
              </a:rPr>
              <a:t>influence </a:t>
            </a:r>
            <a:r>
              <a:rPr sz="1800" dirty="0">
                <a:solidFill>
                  <a:srgbClr val="34438F"/>
                </a:solidFill>
                <a:latin typeface="Georgia"/>
                <a:cs typeface="Georgia"/>
              </a:rPr>
              <a:t>the</a:t>
            </a:r>
            <a:r>
              <a:rPr sz="1800" spc="-11" dirty="0">
                <a:solidFill>
                  <a:srgbClr val="34438F"/>
                </a:solidFill>
                <a:latin typeface="Georgia"/>
                <a:cs typeface="Georgia"/>
              </a:rPr>
              <a:t> </a:t>
            </a:r>
            <a:r>
              <a:rPr sz="1800" spc="-8" dirty="0">
                <a:solidFill>
                  <a:srgbClr val="34438F"/>
                </a:solidFill>
                <a:latin typeface="Georgia"/>
                <a:cs typeface="Georgia"/>
              </a:rPr>
              <a:t>impact…</a:t>
            </a:r>
            <a:endParaRPr sz="1800">
              <a:latin typeface="Georgia"/>
              <a:cs typeface="Georgia"/>
            </a:endParaRPr>
          </a:p>
        </p:txBody>
      </p:sp>
      <p:grpSp>
        <p:nvGrpSpPr>
          <p:cNvPr id="5" name="object 5"/>
          <p:cNvGrpSpPr/>
          <p:nvPr/>
        </p:nvGrpSpPr>
        <p:grpSpPr>
          <a:xfrm>
            <a:off x="386025" y="2368802"/>
            <a:ext cx="2062163" cy="73819"/>
            <a:chOff x="514700" y="3158402"/>
            <a:chExt cx="2749550" cy="98425"/>
          </a:xfrm>
        </p:grpSpPr>
        <p:sp>
          <p:nvSpPr>
            <p:cNvPr id="6" name="object 6"/>
            <p:cNvSpPr/>
            <p:nvPr/>
          </p:nvSpPr>
          <p:spPr>
            <a:xfrm>
              <a:off x="526935" y="3158413"/>
              <a:ext cx="2737485" cy="98425"/>
            </a:xfrm>
            <a:custGeom>
              <a:avLst/>
              <a:gdLst/>
              <a:ahLst/>
              <a:cxnLst/>
              <a:rect l="l" t="t" r="r" b="b"/>
              <a:pathLst>
                <a:path w="2737485" h="98425">
                  <a:moveTo>
                    <a:pt x="54419" y="23177"/>
                  </a:moveTo>
                  <a:lnTo>
                    <a:pt x="51676" y="22771"/>
                  </a:lnTo>
                  <a:lnTo>
                    <a:pt x="48856" y="22923"/>
                  </a:lnTo>
                  <a:lnTo>
                    <a:pt x="46177" y="23622"/>
                  </a:lnTo>
                  <a:lnTo>
                    <a:pt x="48907" y="23304"/>
                  </a:lnTo>
                  <a:lnTo>
                    <a:pt x="51663" y="23152"/>
                  </a:lnTo>
                  <a:lnTo>
                    <a:pt x="54419" y="23177"/>
                  </a:lnTo>
                  <a:close/>
                </a:path>
                <a:path w="2737485" h="98425">
                  <a:moveTo>
                    <a:pt x="74891" y="69113"/>
                  </a:moveTo>
                  <a:lnTo>
                    <a:pt x="68872" y="70256"/>
                  </a:lnTo>
                  <a:lnTo>
                    <a:pt x="71196" y="73304"/>
                  </a:lnTo>
                  <a:lnTo>
                    <a:pt x="74891" y="69113"/>
                  </a:lnTo>
                  <a:close/>
                </a:path>
                <a:path w="2737485" h="98425">
                  <a:moveTo>
                    <a:pt x="76898" y="68732"/>
                  </a:moveTo>
                  <a:lnTo>
                    <a:pt x="75793" y="68084"/>
                  </a:lnTo>
                  <a:lnTo>
                    <a:pt x="74891" y="69113"/>
                  </a:lnTo>
                  <a:lnTo>
                    <a:pt x="76898" y="68732"/>
                  </a:lnTo>
                  <a:close/>
                </a:path>
                <a:path w="2737485" h="98425">
                  <a:moveTo>
                    <a:pt x="247230" y="81445"/>
                  </a:moveTo>
                  <a:lnTo>
                    <a:pt x="246697" y="81241"/>
                  </a:lnTo>
                  <a:lnTo>
                    <a:pt x="246164" y="81013"/>
                  </a:lnTo>
                  <a:lnTo>
                    <a:pt x="245668" y="80746"/>
                  </a:lnTo>
                  <a:lnTo>
                    <a:pt x="245503" y="81534"/>
                  </a:lnTo>
                  <a:lnTo>
                    <a:pt x="246202" y="81572"/>
                  </a:lnTo>
                  <a:lnTo>
                    <a:pt x="247230" y="81445"/>
                  </a:lnTo>
                  <a:close/>
                </a:path>
                <a:path w="2737485" h="98425">
                  <a:moveTo>
                    <a:pt x="571474" y="24028"/>
                  </a:moveTo>
                  <a:lnTo>
                    <a:pt x="570407" y="23431"/>
                  </a:lnTo>
                  <a:lnTo>
                    <a:pt x="569468" y="24409"/>
                  </a:lnTo>
                  <a:lnTo>
                    <a:pt x="569772" y="24472"/>
                  </a:lnTo>
                  <a:lnTo>
                    <a:pt x="571474" y="24028"/>
                  </a:lnTo>
                  <a:close/>
                </a:path>
                <a:path w="2737485" h="98425">
                  <a:moveTo>
                    <a:pt x="612736" y="21170"/>
                  </a:moveTo>
                  <a:lnTo>
                    <a:pt x="610755" y="21107"/>
                  </a:lnTo>
                  <a:lnTo>
                    <a:pt x="610933" y="21793"/>
                  </a:lnTo>
                  <a:lnTo>
                    <a:pt x="612736" y="21170"/>
                  </a:lnTo>
                  <a:close/>
                </a:path>
                <a:path w="2737485" h="98425">
                  <a:moveTo>
                    <a:pt x="616775" y="65316"/>
                  </a:moveTo>
                  <a:lnTo>
                    <a:pt x="616445" y="65151"/>
                  </a:lnTo>
                  <a:lnTo>
                    <a:pt x="616115" y="64973"/>
                  </a:lnTo>
                  <a:lnTo>
                    <a:pt x="615810" y="64770"/>
                  </a:lnTo>
                  <a:lnTo>
                    <a:pt x="611263" y="67170"/>
                  </a:lnTo>
                  <a:lnTo>
                    <a:pt x="613257" y="66789"/>
                  </a:lnTo>
                  <a:lnTo>
                    <a:pt x="616775" y="65316"/>
                  </a:lnTo>
                  <a:close/>
                </a:path>
                <a:path w="2737485" h="98425">
                  <a:moveTo>
                    <a:pt x="621487" y="21488"/>
                  </a:moveTo>
                  <a:lnTo>
                    <a:pt x="616292" y="19964"/>
                  </a:lnTo>
                  <a:lnTo>
                    <a:pt x="612736" y="21170"/>
                  </a:lnTo>
                  <a:lnTo>
                    <a:pt x="621487" y="21488"/>
                  </a:lnTo>
                  <a:close/>
                </a:path>
                <a:path w="2737485" h="98425">
                  <a:moveTo>
                    <a:pt x="720471" y="85369"/>
                  </a:moveTo>
                  <a:lnTo>
                    <a:pt x="710844" y="84315"/>
                  </a:lnTo>
                  <a:lnTo>
                    <a:pt x="716038" y="86258"/>
                  </a:lnTo>
                  <a:lnTo>
                    <a:pt x="720471" y="85369"/>
                  </a:lnTo>
                  <a:close/>
                </a:path>
                <a:path w="2737485" h="98425">
                  <a:moveTo>
                    <a:pt x="872197" y="85242"/>
                  </a:moveTo>
                  <a:lnTo>
                    <a:pt x="872185" y="85064"/>
                  </a:lnTo>
                  <a:lnTo>
                    <a:pt x="862685" y="87655"/>
                  </a:lnTo>
                  <a:lnTo>
                    <a:pt x="872197" y="85242"/>
                  </a:lnTo>
                  <a:close/>
                </a:path>
                <a:path w="2737485" h="98425">
                  <a:moveTo>
                    <a:pt x="940155" y="90805"/>
                  </a:moveTo>
                  <a:lnTo>
                    <a:pt x="936307" y="87795"/>
                  </a:lnTo>
                  <a:lnTo>
                    <a:pt x="936967" y="84924"/>
                  </a:lnTo>
                  <a:lnTo>
                    <a:pt x="931367" y="90805"/>
                  </a:lnTo>
                  <a:lnTo>
                    <a:pt x="940155" y="90805"/>
                  </a:lnTo>
                  <a:close/>
                </a:path>
                <a:path w="2737485" h="98425">
                  <a:moveTo>
                    <a:pt x="1127201" y="78447"/>
                  </a:moveTo>
                  <a:lnTo>
                    <a:pt x="1122362" y="79946"/>
                  </a:lnTo>
                  <a:lnTo>
                    <a:pt x="1124013" y="79654"/>
                  </a:lnTo>
                  <a:lnTo>
                    <a:pt x="1125651" y="79146"/>
                  </a:lnTo>
                  <a:lnTo>
                    <a:pt x="1127201" y="78447"/>
                  </a:lnTo>
                  <a:close/>
                </a:path>
                <a:path w="2737485" h="98425">
                  <a:moveTo>
                    <a:pt x="1141374" y="18643"/>
                  </a:moveTo>
                  <a:lnTo>
                    <a:pt x="1140752" y="17233"/>
                  </a:lnTo>
                  <a:lnTo>
                    <a:pt x="1137780" y="18275"/>
                  </a:lnTo>
                  <a:lnTo>
                    <a:pt x="1136548" y="19456"/>
                  </a:lnTo>
                  <a:lnTo>
                    <a:pt x="1136650" y="20751"/>
                  </a:lnTo>
                  <a:lnTo>
                    <a:pt x="1139621" y="19748"/>
                  </a:lnTo>
                  <a:lnTo>
                    <a:pt x="1141374" y="18643"/>
                  </a:lnTo>
                  <a:close/>
                </a:path>
                <a:path w="2737485" h="98425">
                  <a:moveTo>
                    <a:pt x="1145184" y="76835"/>
                  </a:moveTo>
                  <a:lnTo>
                    <a:pt x="1140752" y="77114"/>
                  </a:lnTo>
                  <a:lnTo>
                    <a:pt x="1144968" y="77495"/>
                  </a:lnTo>
                  <a:lnTo>
                    <a:pt x="1145184" y="76835"/>
                  </a:lnTo>
                  <a:close/>
                </a:path>
                <a:path w="2737485" h="98425">
                  <a:moveTo>
                    <a:pt x="1162850" y="76149"/>
                  </a:moveTo>
                  <a:lnTo>
                    <a:pt x="1161199" y="77571"/>
                  </a:lnTo>
                  <a:lnTo>
                    <a:pt x="1160589" y="78638"/>
                  </a:lnTo>
                  <a:lnTo>
                    <a:pt x="1162024" y="78740"/>
                  </a:lnTo>
                  <a:lnTo>
                    <a:pt x="1162850" y="76149"/>
                  </a:lnTo>
                  <a:close/>
                </a:path>
                <a:path w="2737485" h="98425">
                  <a:moveTo>
                    <a:pt x="1180045" y="69570"/>
                  </a:moveTo>
                  <a:lnTo>
                    <a:pt x="1173937" y="69113"/>
                  </a:lnTo>
                  <a:lnTo>
                    <a:pt x="1175372" y="71272"/>
                  </a:lnTo>
                  <a:lnTo>
                    <a:pt x="1180045" y="69570"/>
                  </a:lnTo>
                  <a:close/>
                </a:path>
                <a:path w="2737485" h="98425">
                  <a:moveTo>
                    <a:pt x="1182370" y="69748"/>
                  </a:moveTo>
                  <a:lnTo>
                    <a:pt x="1181150" y="69164"/>
                  </a:lnTo>
                  <a:lnTo>
                    <a:pt x="1180045" y="69570"/>
                  </a:lnTo>
                  <a:lnTo>
                    <a:pt x="1182370" y="69748"/>
                  </a:lnTo>
                  <a:close/>
                </a:path>
                <a:path w="2737485" h="98425">
                  <a:moveTo>
                    <a:pt x="1205268" y="80581"/>
                  </a:moveTo>
                  <a:lnTo>
                    <a:pt x="1203121" y="80162"/>
                  </a:lnTo>
                  <a:lnTo>
                    <a:pt x="1203934" y="81432"/>
                  </a:lnTo>
                  <a:lnTo>
                    <a:pt x="1205268" y="80581"/>
                  </a:lnTo>
                  <a:close/>
                </a:path>
                <a:path w="2737485" h="98425">
                  <a:moveTo>
                    <a:pt x="1443101" y="68707"/>
                  </a:moveTo>
                  <a:lnTo>
                    <a:pt x="1442288" y="67678"/>
                  </a:lnTo>
                  <a:lnTo>
                    <a:pt x="1441767" y="66484"/>
                  </a:lnTo>
                  <a:lnTo>
                    <a:pt x="1441665" y="65227"/>
                  </a:lnTo>
                  <a:lnTo>
                    <a:pt x="1440332" y="66344"/>
                  </a:lnTo>
                  <a:lnTo>
                    <a:pt x="1440332" y="67551"/>
                  </a:lnTo>
                  <a:lnTo>
                    <a:pt x="1443101" y="68707"/>
                  </a:lnTo>
                  <a:close/>
                </a:path>
                <a:path w="2737485" h="98425">
                  <a:moveTo>
                    <a:pt x="1567954" y="70713"/>
                  </a:moveTo>
                  <a:lnTo>
                    <a:pt x="1557756" y="69875"/>
                  </a:lnTo>
                  <a:lnTo>
                    <a:pt x="1566481" y="71780"/>
                  </a:lnTo>
                  <a:lnTo>
                    <a:pt x="1567954" y="70713"/>
                  </a:lnTo>
                  <a:close/>
                </a:path>
                <a:path w="2737485" h="98425">
                  <a:moveTo>
                    <a:pt x="1571599" y="68072"/>
                  </a:moveTo>
                  <a:lnTo>
                    <a:pt x="1567954" y="70713"/>
                  </a:lnTo>
                  <a:lnTo>
                    <a:pt x="1570088" y="70891"/>
                  </a:lnTo>
                  <a:lnTo>
                    <a:pt x="1571599" y="68072"/>
                  </a:lnTo>
                  <a:close/>
                </a:path>
                <a:path w="2737485" h="98425">
                  <a:moveTo>
                    <a:pt x="1687512" y="72136"/>
                  </a:moveTo>
                  <a:lnTo>
                    <a:pt x="1682165" y="55511"/>
                  </a:lnTo>
                  <a:lnTo>
                    <a:pt x="1671485" y="76936"/>
                  </a:lnTo>
                  <a:lnTo>
                    <a:pt x="1678368" y="69735"/>
                  </a:lnTo>
                  <a:lnTo>
                    <a:pt x="1682381" y="70624"/>
                  </a:lnTo>
                  <a:lnTo>
                    <a:pt x="1687512" y="72136"/>
                  </a:lnTo>
                  <a:close/>
                </a:path>
                <a:path w="2737485" h="98425">
                  <a:moveTo>
                    <a:pt x="1688236" y="72326"/>
                  </a:moveTo>
                  <a:lnTo>
                    <a:pt x="1687512" y="72136"/>
                  </a:lnTo>
                  <a:lnTo>
                    <a:pt x="1687715" y="72605"/>
                  </a:lnTo>
                  <a:lnTo>
                    <a:pt x="1687918" y="72555"/>
                  </a:lnTo>
                  <a:lnTo>
                    <a:pt x="1688033" y="72402"/>
                  </a:lnTo>
                  <a:lnTo>
                    <a:pt x="1688236" y="72326"/>
                  </a:lnTo>
                  <a:close/>
                </a:path>
                <a:path w="2737485" h="98425">
                  <a:moveTo>
                    <a:pt x="1728914" y="71907"/>
                  </a:moveTo>
                  <a:lnTo>
                    <a:pt x="1724291" y="69278"/>
                  </a:lnTo>
                  <a:lnTo>
                    <a:pt x="1724088" y="69875"/>
                  </a:lnTo>
                  <a:lnTo>
                    <a:pt x="1728914" y="71907"/>
                  </a:lnTo>
                  <a:close/>
                </a:path>
                <a:path w="2737485" h="98425">
                  <a:moveTo>
                    <a:pt x="1737855" y="70129"/>
                  </a:moveTo>
                  <a:lnTo>
                    <a:pt x="1737779" y="69646"/>
                  </a:lnTo>
                  <a:lnTo>
                    <a:pt x="1735074" y="71780"/>
                  </a:lnTo>
                  <a:lnTo>
                    <a:pt x="1737855" y="70129"/>
                  </a:lnTo>
                  <a:close/>
                </a:path>
                <a:path w="2737485" h="98425">
                  <a:moveTo>
                    <a:pt x="1805038" y="12509"/>
                  </a:moveTo>
                  <a:lnTo>
                    <a:pt x="1798053" y="7620"/>
                  </a:lnTo>
                  <a:lnTo>
                    <a:pt x="1790141" y="0"/>
                  </a:lnTo>
                  <a:lnTo>
                    <a:pt x="1791068" y="5930"/>
                  </a:lnTo>
                  <a:lnTo>
                    <a:pt x="1793227" y="11684"/>
                  </a:lnTo>
                  <a:lnTo>
                    <a:pt x="1797126" y="10756"/>
                  </a:lnTo>
                  <a:lnTo>
                    <a:pt x="1801342" y="11049"/>
                  </a:lnTo>
                  <a:lnTo>
                    <a:pt x="1805038" y="12509"/>
                  </a:lnTo>
                  <a:close/>
                </a:path>
                <a:path w="2737485" h="98425">
                  <a:moveTo>
                    <a:pt x="1890204" y="16027"/>
                  </a:moveTo>
                  <a:lnTo>
                    <a:pt x="1886927" y="14630"/>
                  </a:lnTo>
                  <a:lnTo>
                    <a:pt x="1882889" y="14185"/>
                  </a:lnTo>
                  <a:lnTo>
                    <a:pt x="1890204" y="16027"/>
                  </a:lnTo>
                  <a:close/>
                </a:path>
                <a:path w="2737485" h="98425">
                  <a:moveTo>
                    <a:pt x="2094750" y="10528"/>
                  </a:moveTo>
                  <a:lnTo>
                    <a:pt x="2089518" y="7277"/>
                  </a:lnTo>
                  <a:lnTo>
                    <a:pt x="2082533" y="7239"/>
                  </a:lnTo>
                  <a:lnTo>
                    <a:pt x="2077288" y="10464"/>
                  </a:lnTo>
                  <a:lnTo>
                    <a:pt x="2078316" y="11049"/>
                  </a:lnTo>
                  <a:lnTo>
                    <a:pt x="2079345" y="11341"/>
                  </a:lnTo>
                  <a:lnTo>
                    <a:pt x="2080475" y="11823"/>
                  </a:lnTo>
                  <a:lnTo>
                    <a:pt x="2085098" y="10693"/>
                  </a:lnTo>
                  <a:lnTo>
                    <a:pt x="2089924" y="10248"/>
                  </a:lnTo>
                  <a:lnTo>
                    <a:pt x="2094750" y="10528"/>
                  </a:lnTo>
                  <a:close/>
                </a:path>
                <a:path w="2737485" h="98425">
                  <a:moveTo>
                    <a:pt x="2123008" y="55651"/>
                  </a:moveTo>
                  <a:lnTo>
                    <a:pt x="2122703" y="55397"/>
                  </a:lnTo>
                  <a:lnTo>
                    <a:pt x="2118614" y="51968"/>
                  </a:lnTo>
                  <a:lnTo>
                    <a:pt x="2110905" y="52095"/>
                  </a:lnTo>
                  <a:lnTo>
                    <a:pt x="2102040" y="54381"/>
                  </a:lnTo>
                  <a:lnTo>
                    <a:pt x="2095271" y="56794"/>
                  </a:lnTo>
                  <a:lnTo>
                    <a:pt x="2095677" y="56413"/>
                  </a:lnTo>
                  <a:lnTo>
                    <a:pt x="2094585" y="56095"/>
                  </a:lnTo>
                  <a:lnTo>
                    <a:pt x="2094242" y="57175"/>
                  </a:lnTo>
                  <a:lnTo>
                    <a:pt x="2095246" y="56807"/>
                  </a:lnTo>
                  <a:lnTo>
                    <a:pt x="2091575" y="60223"/>
                  </a:lnTo>
                  <a:lnTo>
                    <a:pt x="2094750" y="57556"/>
                  </a:lnTo>
                  <a:lnTo>
                    <a:pt x="2098865" y="55905"/>
                  </a:lnTo>
                  <a:lnTo>
                    <a:pt x="2103183" y="55397"/>
                  </a:lnTo>
                  <a:lnTo>
                    <a:pt x="2106142" y="59080"/>
                  </a:lnTo>
                  <a:lnTo>
                    <a:pt x="2101913" y="60096"/>
                  </a:lnTo>
                  <a:lnTo>
                    <a:pt x="2097151" y="61493"/>
                  </a:lnTo>
                  <a:lnTo>
                    <a:pt x="2098560" y="66065"/>
                  </a:lnTo>
                  <a:lnTo>
                    <a:pt x="2101456" y="62636"/>
                  </a:lnTo>
                  <a:lnTo>
                    <a:pt x="2107781" y="60096"/>
                  </a:lnTo>
                  <a:lnTo>
                    <a:pt x="2115604" y="57937"/>
                  </a:lnTo>
                  <a:lnTo>
                    <a:pt x="2123008" y="55651"/>
                  </a:lnTo>
                  <a:close/>
                </a:path>
                <a:path w="2737485" h="98425">
                  <a:moveTo>
                    <a:pt x="2133384" y="41884"/>
                  </a:moveTo>
                  <a:lnTo>
                    <a:pt x="2131530" y="39674"/>
                  </a:lnTo>
                  <a:lnTo>
                    <a:pt x="2119617" y="41452"/>
                  </a:lnTo>
                  <a:lnTo>
                    <a:pt x="2118385" y="43675"/>
                  </a:lnTo>
                  <a:lnTo>
                    <a:pt x="2121674" y="45148"/>
                  </a:lnTo>
                  <a:lnTo>
                    <a:pt x="2126094" y="44284"/>
                  </a:lnTo>
                  <a:lnTo>
                    <a:pt x="2128964" y="42722"/>
                  </a:lnTo>
                  <a:lnTo>
                    <a:pt x="2133384" y="41884"/>
                  </a:lnTo>
                  <a:close/>
                </a:path>
                <a:path w="2737485" h="98425">
                  <a:moveTo>
                    <a:pt x="2164245" y="45974"/>
                  </a:moveTo>
                  <a:lnTo>
                    <a:pt x="2158047" y="44348"/>
                  </a:lnTo>
                  <a:lnTo>
                    <a:pt x="2164105" y="45999"/>
                  </a:lnTo>
                  <a:lnTo>
                    <a:pt x="2164245" y="45974"/>
                  </a:lnTo>
                  <a:close/>
                </a:path>
                <a:path w="2737485" h="98425">
                  <a:moveTo>
                    <a:pt x="2230882" y="16852"/>
                  </a:moveTo>
                  <a:lnTo>
                    <a:pt x="2229929" y="9144"/>
                  </a:lnTo>
                  <a:lnTo>
                    <a:pt x="2224290" y="11760"/>
                  </a:lnTo>
                  <a:lnTo>
                    <a:pt x="2221242" y="15087"/>
                  </a:lnTo>
                  <a:lnTo>
                    <a:pt x="2227694" y="15392"/>
                  </a:lnTo>
                  <a:lnTo>
                    <a:pt x="2230882" y="16852"/>
                  </a:lnTo>
                  <a:close/>
                </a:path>
                <a:path w="2737485" h="98425">
                  <a:moveTo>
                    <a:pt x="2231606" y="10782"/>
                  </a:moveTo>
                  <a:lnTo>
                    <a:pt x="2230285" y="9105"/>
                  </a:lnTo>
                  <a:lnTo>
                    <a:pt x="2229853" y="8547"/>
                  </a:lnTo>
                  <a:lnTo>
                    <a:pt x="2229929" y="9144"/>
                  </a:lnTo>
                  <a:lnTo>
                    <a:pt x="2231606" y="10782"/>
                  </a:lnTo>
                  <a:close/>
                </a:path>
                <a:path w="2737485" h="98425">
                  <a:moveTo>
                    <a:pt x="2243620" y="12217"/>
                  </a:moveTo>
                  <a:lnTo>
                    <a:pt x="2242794" y="11823"/>
                  </a:lnTo>
                  <a:lnTo>
                    <a:pt x="2242388" y="11480"/>
                  </a:lnTo>
                  <a:lnTo>
                    <a:pt x="2242693" y="11290"/>
                  </a:lnTo>
                  <a:lnTo>
                    <a:pt x="2236330" y="11468"/>
                  </a:lnTo>
                  <a:lnTo>
                    <a:pt x="2238794" y="11455"/>
                  </a:lnTo>
                  <a:lnTo>
                    <a:pt x="2241258" y="11709"/>
                  </a:lnTo>
                  <a:lnTo>
                    <a:pt x="2243620" y="12217"/>
                  </a:lnTo>
                  <a:close/>
                </a:path>
                <a:path w="2737485" h="98425">
                  <a:moveTo>
                    <a:pt x="2247214" y="11010"/>
                  </a:moveTo>
                  <a:lnTo>
                    <a:pt x="2243417" y="10655"/>
                  </a:lnTo>
                  <a:lnTo>
                    <a:pt x="2242591" y="11290"/>
                  </a:lnTo>
                  <a:lnTo>
                    <a:pt x="2247214" y="11010"/>
                  </a:lnTo>
                  <a:close/>
                </a:path>
                <a:path w="2737485" h="98425">
                  <a:moveTo>
                    <a:pt x="2249373" y="14058"/>
                  </a:moveTo>
                  <a:lnTo>
                    <a:pt x="2247519" y="13258"/>
                  </a:lnTo>
                  <a:lnTo>
                    <a:pt x="2245576" y="12636"/>
                  </a:lnTo>
                  <a:lnTo>
                    <a:pt x="2243620" y="12217"/>
                  </a:lnTo>
                  <a:lnTo>
                    <a:pt x="2245474" y="13004"/>
                  </a:lnTo>
                  <a:lnTo>
                    <a:pt x="2247417" y="13627"/>
                  </a:lnTo>
                  <a:lnTo>
                    <a:pt x="2249373" y="14058"/>
                  </a:lnTo>
                  <a:close/>
                </a:path>
                <a:path w="2737485" h="98425">
                  <a:moveTo>
                    <a:pt x="2253069" y="11010"/>
                  </a:moveTo>
                  <a:lnTo>
                    <a:pt x="2252561" y="10388"/>
                  </a:lnTo>
                  <a:lnTo>
                    <a:pt x="2248547" y="11303"/>
                  </a:lnTo>
                  <a:lnTo>
                    <a:pt x="2252459" y="11950"/>
                  </a:lnTo>
                  <a:lnTo>
                    <a:pt x="2253069" y="11010"/>
                  </a:lnTo>
                  <a:close/>
                </a:path>
                <a:path w="2737485" h="98425">
                  <a:moveTo>
                    <a:pt x="2263140" y="42570"/>
                  </a:moveTo>
                  <a:lnTo>
                    <a:pt x="2256358" y="42214"/>
                  </a:lnTo>
                  <a:lnTo>
                    <a:pt x="2249068" y="40728"/>
                  </a:lnTo>
                  <a:lnTo>
                    <a:pt x="2249271" y="42710"/>
                  </a:lnTo>
                  <a:lnTo>
                    <a:pt x="2260155" y="44805"/>
                  </a:lnTo>
                  <a:lnTo>
                    <a:pt x="2260054" y="43688"/>
                  </a:lnTo>
                  <a:lnTo>
                    <a:pt x="2261387" y="43053"/>
                  </a:lnTo>
                  <a:lnTo>
                    <a:pt x="2263140" y="42570"/>
                  </a:lnTo>
                  <a:close/>
                </a:path>
                <a:path w="2737485" h="98425">
                  <a:moveTo>
                    <a:pt x="2264168" y="34544"/>
                  </a:moveTo>
                  <a:lnTo>
                    <a:pt x="2263140" y="35153"/>
                  </a:lnTo>
                  <a:lnTo>
                    <a:pt x="2262416" y="36182"/>
                  </a:lnTo>
                  <a:lnTo>
                    <a:pt x="2262314" y="37312"/>
                  </a:lnTo>
                  <a:lnTo>
                    <a:pt x="2262517" y="36220"/>
                  </a:lnTo>
                  <a:lnTo>
                    <a:pt x="2263140" y="35242"/>
                  </a:lnTo>
                  <a:lnTo>
                    <a:pt x="2264168" y="34544"/>
                  </a:lnTo>
                  <a:close/>
                </a:path>
                <a:path w="2737485" h="98425">
                  <a:moveTo>
                    <a:pt x="2271979" y="41719"/>
                  </a:moveTo>
                  <a:lnTo>
                    <a:pt x="2268994" y="41681"/>
                  </a:lnTo>
                  <a:lnTo>
                    <a:pt x="2266010" y="41973"/>
                  </a:lnTo>
                  <a:lnTo>
                    <a:pt x="2263140" y="42583"/>
                  </a:lnTo>
                  <a:lnTo>
                    <a:pt x="2266124" y="43002"/>
                  </a:lnTo>
                  <a:lnTo>
                    <a:pt x="2269198" y="42697"/>
                  </a:lnTo>
                  <a:lnTo>
                    <a:pt x="2271979" y="41719"/>
                  </a:lnTo>
                  <a:close/>
                </a:path>
                <a:path w="2737485" h="98425">
                  <a:moveTo>
                    <a:pt x="2288209" y="50609"/>
                  </a:moveTo>
                  <a:lnTo>
                    <a:pt x="2285022" y="49123"/>
                  </a:lnTo>
                  <a:lnTo>
                    <a:pt x="2277313" y="48425"/>
                  </a:lnTo>
                  <a:lnTo>
                    <a:pt x="2288209" y="50609"/>
                  </a:lnTo>
                  <a:close/>
                </a:path>
                <a:path w="2737485" h="98425">
                  <a:moveTo>
                    <a:pt x="2288514" y="13309"/>
                  </a:moveTo>
                  <a:lnTo>
                    <a:pt x="2288311" y="11811"/>
                  </a:lnTo>
                  <a:lnTo>
                    <a:pt x="2287536" y="10820"/>
                  </a:lnTo>
                  <a:lnTo>
                    <a:pt x="2286851" y="9956"/>
                  </a:lnTo>
                  <a:lnTo>
                    <a:pt x="2279777" y="10947"/>
                  </a:lnTo>
                  <a:lnTo>
                    <a:pt x="2282863" y="10820"/>
                  </a:lnTo>
                  <a:lnTo>
                    <a:pt x="2285949" y="11645"/>
                  </a:lnTo>
                  <a:lnTo>
                    <a:pt x="2288514" y="13309"/>
                  </a:lnTo>
                  <a:close/>
                </a:path>
                <a:path w="2737485" h="98425">
                  <a:moveTo>
                    <a:pt x="2289581" y="9575"/>
                  </a:moveTo>
                  <a:lnTo>
                    <a:pt x="2286558" y="9588"/>
                  </a:lnTo>
                  <a:lnTo>
                    <a:pt x="2286851" y="9956"/>
                  </a:lnTo>
                  <a:lnTo>
                    <a:pt x="2289581" y="9575"/>
                  </a:lnTo>
                  <a:close/>
                </a:path>
                <a:path w="2737485" h="98425">
                  <a:moveTo>
                    <a:pt x="2303208" y="48996"/>
                  </a:moveTo>
                  <a:lnTo>
                    <a:pt x="2300948" y="42329"/>
                  </a:lnTo>
                  <a:lnTo>
                    <a:pt x="2296934" y="47586"/>
                  </a:lnTo>
                  <a:lnTo>
                    <a:pt x="2303208" y="48996"/>
                  </a:lnTo>
                  <a:close/>
                </a:path>
                <a:path w="2737485" h="98425">
                  <a:moveTo>
                    <a:pt x="2312860" y="26568"/>
                  </a:moveTo>
                  <a:lnTo>
                    <a:pt x="2298166" y="31140"/>
                  </a:lnTo>
                  <a:lnTo>
                    <a:pt x="2298789" y="36525"/>
                  </a:lnTo>
                  <a:lnTo>
                    <a:pt x="2304948" y="34874"/>
                  </a:lnTo>
                  <a:lnTo>
                    <a:pt x="2311831" y="34074"/>
                  </a:lnTo>
                  <a:lnTo>
                    <a:pt x="2311425" y="34112"/>
                  </a:lnTo>
                  <a:lnTo>
                    <a:pt x="2311019" y="34112"/>
                  </a:lnTo>
                  <a:lnTo>
                    <a:pt x="2310600" y="34074"/>
                  </a:lnTo>
                  <a:lnTo>
                    <a:pt x="2312860" y="26568"/>
                  </a:lnTo>
                  <a:close/>
                </a:path>
                <a:path w="2737485" h="98425">
                  <a:moveTo>
                    <a:pt x="2318207" y="20599"/>
                  </a:moveTo>
                  <a:lnTo>
                    <a:pt x="2317877" y="20218"/>
                  </a:lnTo>
                  <a:lnTo>
                    <a:pt x="2315260" y="17170"/>
                  </a:lnTo>
                  <a:lnTo>
                    <a:pt x="2313559" y="16789"/>
                  </a:lnTo>
                  <a:lnTo>
                    <a:pt x="2311273" y="16027"/>
                  </a:lnTo>
                  <a:lnTo>
                    <a:pt x="2306599" y="11836"/>
                  </a:lnTo>
                  <a:lnTo>
                    <a:pt x="2304846" y="16789"/>
                  </a:lnTo>
                  <a:lnTo>
                    <a:pt x="2285492" y="17551"/>
                  </a:lnTo>
                  <a:lnTo>
                    <a:pt x="2286457" y="23012"/>
                  </a:lnTo>
                  <a:lnTo>
                    <a:pt x="2280031" y="17424"/>
                  </a:lnTo>
                  <a:lnTo>
                    <a:pt x="2273719" y="15138"/>
                  </a:lnTo>
                  <a:lnTo>
                    <a:pt x="2271585" y="14503"/>
                  </a:lnTo>
                  <a:lnTo>
                    <a:pt x="2271153" y="14376"/>
                  </a:lnTo>
                  <a:lnTo>
                    <a:pt x="2268588" y="13614"/>
                  </a:lnTo>
                  <a:lnTo>
                    <a:pt x="2266873" y="13106"/>
                  </a:lnTo>
                  <a:lnTo>
                    <a:pt x="2258822" y="8280"/>
                  </a:lnTo>
                  <a:lnTo>
                    <a:pt x="2259126" y="11074"/>
                  </a:lnTo>
                  <a:lnTo>
                    <a:pt x="2262936" y="13614"/>
                  </a:lnTo>
                  <a:lnTo>
                    <a:pt x="2252357" y="11963"/>
                  </a:lnTo>
                  <a:lnTo>
                    <a:pt x="2251735" y="12852"/>
                  </a:lnTo>
                  <a:lnTo>
                    <a:pt x="2250910" y="13614"/>
                  </a:lnTo>
                  <a:lnTo>
                    <a:pt x="2249995" y="14376"/>
                  </a:lnTo>
                  <a:lnTo>
                    <a:pt x="2249271" y="14122"/>
                  </a:lnTo>
                  <a:lnTo>
                    <a:pt x="2249881" y="14503"/>
                  </a:lnTo>
                  <a:lnTo>
                    <a:pt x="2249373" y="14884"/>
                  </a:lnTo>
                  <a:lnTo>
                    <a:pt x="2250097" y="14503"/>
                  </a:lnTo>
                  <a:lnTo>
                    <a:pt x="2252256" y="15519"/>
                  </a:lnTo>
                  <a:lnTo>
                    <a:pt x="2254097" y="16916"/>
                  </a:lnTo>
                  <a:lnTo>
                    <a:pt x="2255431" y="18821"/>
                  </a:lnTo>
                  <a:lnTo>
                    <a:pt x="2249576" y="22250"/>
                  </a:lnTo>
                  <a:lnTo>
                    <a:pt x="2241562" y="24155"/>
                  </a:lnTo>
                  <a:lnTo>
                    <a:pt x="2233472" y="25552"/>
                  </a:lnTo>
                  <a:lnTo>
                    <a:pt x="2227389" y="27330"/>
                  </a:lnTo>
                  <a:lnTo>
                    <a:pt x="2221230" y="25933"/>
                  </a:lnTo>
                  <a:lnTo>
                    <a:pt x="2230056" y="24282"/>
                  </a:lnTo>
                  <a:lnTo>
                    <a:pt x="2226767" y="21361"/>
                  </a:lnTo>
                  <a:lnTo>
                    <a:pt x="2218144" y="25933"/>
                  </a:lnTo>
                  <a:lnTo>
                    <a:pt x="2216010" y="22631"/>
                  </a:lnTo>
                  <a:lnTo>
                    <a:pt x="2215438" y="21742"/>
                  </a:lnTo>
                  <a:lnTo>
                    <a:pt x="2215007" y="21361"/>
                  </a:lnTo>
                  <a:lnTo>
                    <a:pt x="2213432" y="19964"/>
                  </a:lnTo>
                  <a:lnTo>
                    <a:pt x="2211984" y="18694"/>
                  </a:lnTo>
                  <a:lnTo>
                    <a:pt x="2211413" y="18186"/>
                  </a:lnTo>
                  <a:lnTo>
                    <a:pt x="2210638" y="16027"/>
                  </a:lnTo>
                  <a:lnTo>
                    <a:pt x="2210587" y="15900"/>
                  </a:lnTo>
                  <a:lnTo>
                    <a:pt x="2210308" y="15138"/>
                  </a:lnTo>
                  <a:lnTo>
                    <a:pt x="2214372" y="13360"/>
                  </a:lnTo>
                  <a:lnTo>
                    <a:pt x="2215819" y="12725"/>
                  </a:lnTo>
                  <a:lnTo>
                    <a:pt x="2216391" y="12471"/>
                  </a:lnTo>
                  <a:lnTo>
                    <a:pt x="2203246" y="12090"/>
                  </a:lnTo>
                  <a:lnTo>
                    <a:pt x="2197201" y="9804"/>
                  </a:lnTo>
                  <a:lnTo>
                    <a:pt x="2192871" y="9029"/>
                  </a:lnTo>
                  <a:lnTo>
                    <a:pt x="2192871" y="15646"/>
                  </a:lnTo>
                  <a:lnTo>
                    <a:pt x="2192566" y="15900"/>
                  </a:lnTo>
                  <a:lnTo>
                    <a:pt x="2189226" y="14757"/>
                  </a:lnTo>
                  <a:lnTo>
                    <a:pt x="2188845" y="14630"/>
                  </a:lnTo>
                  <a:lnTo>
                    <a:pt x="2192871" y="15646"/>
                  </a:lnTo>
                  <a:lnTo>
                    <a:pt x="2192871" y="9029"/>
                  </a:lnTo>
                  <a:lnTo>
                    <a:pt x="2190877" y="8661"/>
                  </a:lnTo>
                  <a:lnTo>
                    <a:pt x="2184425" y="8534"/>
                  </a:lnTo>
                  <a:lnTo>
                    <a:pt x="2177973" y="9550"/>
                  </a:lnTo>
                  <a:lnTo>
                    <a:pt x="2172906" y="9804"/>
                  </a:lnTo>
                  <a:lnTo>
                    <a:pt x="2168309" y="11582"/>
                  </a:lnTo>
                  <a:lnTo>
                    <a:pt x="2165947" y="12725"/>
                  </a:lnTo>
                  <a:lnTo>
                    <a:pt x="2167598" y="11328"/>
                  </a:lnTo>
                  <a:lnTo>
                    <a:pt x="2146643" y="14757"/>
                  </a:lnTo>
                  <a:lnTo>
                    <a:pt x="2146427" y="13233"/>
                  </a:lnTo>
                  <a:lnTo>
                    <a:pt x="2130729" y="14249"/>
                  </a:lnTo>
                  <a:lnTo>
                    <a:pt x="2114537" y="16281"/>
                  </a:lnTo>
                  <a:lnTo>
                    <a:pt x="2108924" y="16370"/>
                  </a:lnTo>
                  <a:lnTo>
                    <a:pt x="2109863" y="14084"/>
                  </a:lnTo>
                  <a:lnTo>
                    <a:pt x="2105025" y="12166"/>
                  </a:lnTo>
                  <a:lnTo>
                    <a:pt x="2099995" y="10972"/>
                  </a:lnTo>
                  <a:lnTo>
                    <a:pt x="2094750" y="10528"/>
                  </a:lnTo>
                  <a:lnTo>
                    <a:pt x="2102053" y="13868"/>
                  </a:lnTo>
                  <a:lnTo>
                    <a:pt x="2105037" y="16433"/>
                  </a:lnTo>
                  <a:lnTo>
                    <a:pt x="2097798" y="16535"/>
                  </a:lnTo>
                  <a:lnTo>
                    <a:pt x="2088172" y="13995"/>
                  </a:lnTo>
                  <a:lnTo>
                    <a:pt x="2080475" y="11963"/>
                  </a:lnTo>
                  <a:lnTo>
                    <a:pt x="2074151" y="13233"/>
                  </a:lnTo>
                  <a:lnTo>
                    <a:pt x="2067712" y="13995"/>
                  </a:lnTo>
                  <a:lnTo>
                    <a:pt x="2061235" y="13995"/>
                  </a:lnTo>
                  <a:lnTo>
                    <a:pt x="2054796" y="13487"/>
                  </a:lnTo>
                  <a:lnTo>
                    <a:pt x="2052586" y="8407"/>
                  </a:lnTo>
                  <a:lnTo>
                    <a:pt x="2052535" y="8280"/>
                  </a:lnTo>
                  <a:lnTo>
                    <a:pt x="2044522" y="8280"/>
                  </a:lnTo>
                  <a:lnTo>
                    <a:pt x="2035340" y="7010"/>
                  </a:lnTo>
                  <a:lnTo>
                    <a:pt x="2027085" y="6375"/>
                  </a:lnTo>
                  <a:lnTo>
                    <a:pt x="2021916" y="8407"/>
                  </a:lnTo>
                  <a:lnTo>
                    <a:pt x="2010905" y="2057"/>
                  </a:lnTo>
                  <a:lnTo>
                    <a:pt x="1994801" y="1422"/>
                  </a:lnTo>
                  <a:lnTo>
                    <a:pt x="1977580" y="2819"/>
                  </a:lnTo>
                  <a:lnTo>
                    <a:pt x="1963153" y="2946"/>
                  </a:lnTo>
                  <a:lnTo>
                    <a:pt x="1962531" y="9677"/>
                  </a:lnTo>
                  <a:lnTo>
                    <a:pt x="1953831" y="9931"/>
                  </a:lnTo>
                  <a:lnTo>
                    <a:pt x="1945170" y="10820"/>
                  </a:lnTo>
                  <a:lnTo>
                    <a:pt x="1936584" y="12090"/>
                  </a:lnTo>
                  <a:lnTo>
                    <a:pt x="1928114" y="13995"/>
                  </a:lnTo>
                  <a:lnTo>
                    <a:pt x="1928939" y="19964"/>
                  </a:lnTo>
                  <a:lnTo>
                    <a:pt x="1919160" y="21361"/>
                  </a:lnTo>
                  <a:lnTo>
                    <a:pt x="1907514" y="19710"/>
                  </a:lnTo>
                  <a:lnTo>
                    <a:pt x="1900034" y="18313"/>
                  </a:lnTo>
                  <a:lnTo>
                    <a:pt x="1894598" y="17297"/>
                  </a:lnTo>
                  <a:lnTo>
                    <a:pt x="1881073" y="16408"/>
                  </a:lnTo>
                  <a:lnTo>
                    <a:pt x="1882305" y="14122"/>
                  </a:lnTo>
                  <a:lnTo>
                    <a:pt x="1882889" y="14185"/>
                  </a:lnTo>
                  <a:lnTo>
                    <a:pt x="1882635" y="14122"/>
                  </a:lnTo>
                  <a:lnTo>
                    <a:pt x="1873542" y="11836"/>
                  </a:lnTo>
                  <a:lnTo>
                    <a:pt x="1856613" y="14757"/>
                  </a:lnTo>
                  <a:lnTo>
                    <a:pt x="1840077" y="18313"/>
                  </a:lnTo>
                  <a:lnTo>
                    <a:pt x="1839163" y="18186"/>
                  </a:lnTo>
                  <a:lnTo>
                    <a:pt x="1838248" y="18059"/>
                  </a:lnTo>
                  <a:lnTo>
                    <a:pt x="1824558" y="16154"/>
                  </a:lnTo>
                  <a:lnTo>
                    <a:pt x="1820862" y="18059"/>
                  </a:lnTo>
                  <a:lnTo>
                    <a:pt x="1816341" y="18059"/>
                  </a:lnTo>
                  <a:lnTo>
                    <a:pt x="1812645" y="16154"/>
                  </a:lnTo>
                  <a:lnTo>
                    <a:pt x="1813052" y="16154"/>
                  </a:lnTo>
                  <a:lnTo>
                    <a:pt x="1813471" y="16027"/>
                  </a:lnTo>
                  <a:lnTo>
                    <a:pt x="1813877" y="15773"/>
                  </a:lnTo>
                  <a:lnTo>
                    <a:pt x="1811820" y="15773"/>
                  </a:lnTo>
                  <a:lnTo>
                    <a:pt x="1809661" y="14757"/>
                  </a:lnTo>
                  <a:lnTo>
                    <a:pt x="1807400" y="13487"/>
                  </a:lnTo>
                  <a:lnTo>
                    <a:pt x="1805038" y="12598"/>
                  </a:lnTo>
                  <a:lnTo>
                    <a:pt x="1806790" y="13868"/>
                  </a:lnTo>
                  <a:lnTo>
                    <a:pt x="1808746" y="15011"/>
                  </a:lnTo>
                  <a:lnTo>
                    <a:pt x="1810791" y="15773"/>
                  </a:lnTo>
                  <a:lnTo>
                    <a:pt x="1805660" y="16027"/>
                  </a:lnTo>
                  <a:lnTo>
                    <a:pt x="1800517" y="16916"/>
                  </a:lnTo>
                  <a:lnTo>
                    <a:pt x="1795589" y="18186"/>
                  </a:lnTo>
                  <a:lnTo>
                    <a:pt x="1793176" y="11963"/>
                  </a:lnTo>
                  <a:lnTo>
                    <a:pt x="1793125" y="11836"/>
                  </a:lnTo>
                  <a:lnTo>
                    <a:pt x="1792300" y="11836"/>
                  </a:lnTo>
                  <a:lnTo>
                    <a:pt x="1791792" y="11963"/>
                  </a:lnTo>
                  <a:lnTo>
                    <a:pt x="1786343" y="9550"/>
                  </a:lnTo>
                  <a:lnTo>
                    <a:pt x="1787321" y="14757"/>
                  </a:lnTo>
                  <a:lnTo>
                    <a:pt x="1787448" y="15138"/>
                  </a:lnTo>
                  <a:lnTo>
                    <a:pt x="1790357" y="19837"/>
                  </a:lnTo>
                  <a:lnTo>
                    <a:pt x="1787677" y="20726"/>
                  </a:lnTo>
                  <a:lnTo>
                    <a:pt x="1785213" y="22123"/>
                  </a:lnTo>
                  <a:lnTo>
                    <a:pt x="1782953" y="23647"/>
                  </a:lnTo>
                  <a:lnTo>
                    <a:pt x="1779612" y="20599"/>
                  </a:lnTo>
                  <a:lnTo>
                    <a:pt x="1778635" y="19710"/>
                  </a:lnTo>
                  <a:lnTo>
                    <a:pt x="1773097" y="20218"/>
                  </a:lnTo>
                  <a:lnTo>
                    <a:pt x="1767230" y="20599"/>
                  </a:lnTo>
                  <a:lnTo>
                    <a:pt x="1761998" y="16154"/>
                  </a:lnTo>
                  <a:lnTo>
                    <a:pt x="1755914" y="19329"/>
                  </a:lnTo>
                  <a:lnTo>
                    <a:pt x="1746021" y="21615"/>
                  </a:lnTo>
                  <a:lnTo>
                    <a:pt x="1736280" y="25171"/>
                  </a:lnTo>
                  <a:lnTo>
                    <a:pt x="1730667" y="31648"/>
                  </a:lnTo>
                  <a:lnTo>
                    <a:pt x="1730451" y="30124"/>
                  </a:lnTo>
                  <a:lnTo>
                    <a:pt x="1730184" y="29997"/>
                  </a:lnTo>
                  <a:lnTo>
                    <a:pt x="1728812" y="29362"/>
                  </a:lnTo>
                  <a:lnTo>
                    <a:pt x="1731899" y="29362"/>
                  </a:lnTo>
                  <a:lnTo>
                    <a:pt x="1725942" y="27330"/>
                  </a:lnTo>
                  <a:lnTo>
                    <a:pt x="1719364" y="27584"/>
                  </a:lnTo>
                  <a:lnTo>
                    <a:pt x="1713712" y="29997"/>
                  </a:lnTo>
                  <a:lnTo>
                    <a:pt x="1711045" y="21869"/>
                  </a:lnTo>
                  <a:lnTo>
                    <a:pt x="1697278" y="32918"/>
                  </a:lnTo>
                  <a:lnTo>
                    <a:pt x="1695780" y="32029"/>
                  </a:lnTo>
                  <a:lnTo>
                    <a:pt x="1688947" y="27965"/>
                  </a:lnTo>
                  <a:lnTo>
                    <a:pt x="1685556" y="25044"/>
                  </a:lnTo>
                  <a:lnTo>
                    <a:pt x="1693786" y="18694"/>
                  </a:lnTo>
                  <a:lnTo>
                    <a:pt x="1682572" y="23520"/>
                  </a:lnTo>
                  <a:lnTo>
                    <a:pt x="1670088" y="27203"/>
                  </a:lnTo>
                  <a:lnTo>
                    <a:pt x="1660499" y="32029"/>
                  </a:lnTo>
                  <a:lnTo>
                    <a:pt x="1661312" y="26695"/>
                  </a:lnTo>
                  <a:lnTo>
                    <a:pt x="1655254" y="26949"/>
                  </a:lnTo>
                  <a:lnTo>
                    <a:pt x="1645602" y="34061"/>
                  </a:lnTo>
                  <a:lnTo>
                    <a:pt x="1645386" y="33807"/>
                  </a:lnTo>
                  <a:lnTo>
                    <a:pt x="1643164" y="31140"/>
                  </a:lnTo>
                  <a:lnTo>
                    <a:pt x="1641894" y="29616"/>
                  </a:lnTo>
                  <a:lnTo>
                    <a:pt x="1625130" y="25044"/>
                  </a:lnTo>
                  <a:lnTo>
                    <a:pt x="1617624" y="24790"/>
                  </a:lnTo>
                  <a:lnTo>
                    <a:pt x="1568564" y="23266"/>
                  </a:lnTo>
                  <a:lnTo>
                    <a:pt x="1539786" y="19202"/>
                  </a:lnTo>
                  <a:lnTo>
                    <a:pt x="1540078" y="24790"/>
                  </a:lnTo>
                  <a:lnTo>
                    <a:pt x="1538351" y="24282"/>
                  </a:lnTo>
                  <a:lnTo>
                    <a:pt x="1534045" y="23012"/>
                  </a:lnTo>
                  <a:lnTo>
                    <a:pt x="1526476" y="20599"/>
                  </a:lnTo>
                  <a:lnTo>
                    <a:pt x="1522209" y="24282"/>
                  </a:lnTo>
                  <a:lnTo>
                    <a:pt x="1520151" y="20599"/>
                  </a:lnTo>
                  <a:lnTo>
                    <a:pt x="1518005" y="19710"/>
                  </a:lnTo>
                  <a:lnTo>
                    <a:pt x="1515224" y="18567"/>
                  </a:lnTo>
                  <a:lnTo>
                    <a:pt x="1519593" y="16154"/>
                  </a:lnTo>
                  <a:lnTo>
                    <a:pt x="1520977" y="15392"/>
                  </a:lnTo>
                  <a:lnTo>
                    <a:pt x="1509052" y="16154"/>
                  </a:lnTo>
                  <a:lnTo>
                    <a:pt x="1499336" y="15138"/>
                  </a:lnTo>
                  <a:lnTo>
                    <a:pt x="1490687" y="15265"/>
                  </a:lnTo>
                  <a:lnTo>
                    <a:pt x="1481937" y="19710"/>
                  </a:lnTo>
                  <a:lnTo>
                    <a:pt x="1479880" y="16154"/>
                  </a:lnTo>
                  <a:lnTo>
                    <a:pt x="1482394" y="15392"/>
                  </a:lnTo>
                  <a:lnTo>
                    <a:pt x="1485747" y="14376"/>
                  </a:lnTo>
                  <a:lnTo>
                    <a:pt x="1483893" y="12217"/>
                  </a:lnTo>
                  <a:lnTo>
                    <a:pt x="1478241" y="15392"/>
                  </a:lnTo>
                  <a:lnTo>
                    <a:pt x="1474546" y="11074"/>
                  </a:lnTo>
                  <a:lnTo>
                    <a:pt x="1478965" y="10185"/>
                  </a:lnTo>
                  <a:lnTo>
                    <a:pt x="1481836" y="8534"/>
                  </a:lnTo>
                  <a:lnTo>
                    <a:pt x="1472285" y="10553"/>
                  </a:lnTo>
                  <a:lnTo>
                    <a:pt x="1472285" y="59969"/>
                  </a:lnTo>
                  <a:lnTo>
                    <a:pt x="1469821" y="62128"/>
                  </a:lnTo>
                  <a:lnTo>
                    <a:pt x="1466113" y="61112"/>
                  </a:lnTo>
                  <a:lnTo>
                    <a:pt x="1461808" y="58572"/>
                  </a:lnTo>
                  <a:lnTo>
                    <a:pt x="1465402" y="58064"/>
                  </a:lnTo>
                  <a:lnTo>
                    <a:pt x="1469097" y="58445"/>
                  </a:lnTo>
                  <a:lnTo>
                    <a:pt x="1472285" y="59969"/>
                  </a:lnTo>
                  <a:lnTo>
                    <a:pt x="1472285" y="10553"/>
                  </a:lnTo>
                  <a:lnTo>
                    <a:pt x="1460474" y="31140"/>
                  </a:lnTo>
                  <a:lnTo>
                    <a:pt x="1451229" y="26060"/>
                  </a:lnTo>
                  <a:lnTo>
                    <a:pt x="1446707" y="26822"/>
                  </a:lnTo>
                  <a:lnTo>
                    <a:pt x="1440027" y="33807"/>
                  </a:lnTo>
                  <a:lnTo>
                    <a:pt x="1436839" y="30378"/>
                  </a:lnTo>
                  <a:lnTo>
                    <a:pt x="1435150" y="29235"/>
                  </a:lnTo>
                  <a:lnTo>
                    <a:pt x="1434769" y="28981"/>
                  </a:lnTo>
                  <a:lnTo>
                    <a:pt x="1431391" y="26695"/>
                  </a:lnTo>
                  <a:lnTo>
                    <a:pt x="1442694" y="25425"/>
                  </a:lnTo>
                  <a:lnTo>
                    <a:pt x="1433931" y="24536"/>
                  </a:lnTo>
                  <a:lnTo>
                    <a:pt x="1420812" y="23774"/>
                  </a:lnTo>
                  <a:lnTo>
                    <a:pt x="1408772" y="24663"/>
                  </a:lnTo>
                  <a:lnTo>
                    <a:pt x="1403248" y="28981"/>
                  </a:lnTo>
                  <a:lnTo>
                    <a:pt x="1401292" y="26822"/>
                  </a:lnTo>
                  <a:lnTo>
                    <a:pt x="1394409" y="28346"/>
                  </a:lnTo>
                  <a:lnTo>
                    <a:pt x="1392669" y="29235"/>
                  </a:lnTo>
                  <a:lnTo>
                    <a:pt x="1385328" y="28854"/>
                  </a:lnTo>
                  <a:lnTo>
                    <a:pt x="1377962" y="28600"/>
                  </a:lnTo>
                  <a:lnTo>
                    <a:pt x="1370571" y="28600"/>
                  </a:lnTo>
                  <a:lnTo>
                    <a:pt x="1363179" y="28854"/>
                  </a:lnTo>
                  <a:lnTo>
                    <a:pt x="1367078" y="30251"/>
                  </a:lnTo>
                  <a:lnTo>
                    <a:pt x="1362735" y="34950"/>
                  </a:lnTo>
                  <a:lnTo>
                    <a:pt x="1357731" y="35458"/>
                  </a:lnTo>
                  <a:lnTo>
                    <a:pt x="1351648" y="34188"/>
                  </a:lnTo>
                  <a:lnTo>
                    <a:pt x="1344066" y="33807"/>
                  </a:lnTo>
                  <a:lnTo>
                    <a:pt x="1344383" y="32791"/>
                  </a:lnTo>
                  <a:lnTo>
                    <a:pt x="1336916" y="31267"/>
                  </a:lnTo>
                  <a:lnTo>
                    <a:pt x="1331328" y="30124"/>
                  </a:lnTo>
                  <a:lnTo>
                    <a:pt x="1325918" y="30759"/>
                  </a:lnTo>
                  <a:lnTo>
                    <a:pt x="1320584" y="31267"/>
                  </a:lnTo>
                  <a:lnTo>
                    <a:pt x="1307706" y="27965"/>
                  </a:lnTo>
                  <a:lnTo>
                    <a:pt x="1309141" y="34315"/>
                  </a:lnTo>
                  <a:lnTo>
                    <a:pt x="1304366" y="38887"/>
                  </a:lnTo>
                  <a:lnTo>
                    <a:pt x="1295057" y="36093"/>
                  </a:lnTo>
                  <a:lnTo>
                    <a:pt x="1292720" y="35204"/>
                  </a:lnTo>
                  <a:lnTo>
                    <a:pt x="1283411" y="31648"/>
                  </a:lnTo>
                  <a:lnTo>
                    <a:pt x="1271638" y="31521"/>
                  </a:lnTo>
                  <a:lnTo>
                    <a:pt x="1276985" y="35204"/>
                  </a:lnTo>
                  <a:lnTo>
                    <a:pt x="1269885" y="34188"/>
                  </a:lnTo>
                  <a:lnTo>
                    <a:pt x="1267536" y="32283"/>
                  </a:lnTo>
                  <a:lnTo>
                    <a:pt x="1266748" y="31648"/>
                  </a:lnTo>
                  <a:lnTo>
                    <a:pt x="1261567" y="27457"/>
                  </a:lnTo>
                  <a:lnTo>
                    <a:pt x="1259852" y="25806"/>
                  </a:lnTo>
                  <a:lnTo>
                    <a:pt x="1256296" y="22377"/>
                  </a:lnTo>
                  <a:lnTo>
                    <a:pt x="1253261" y="19456"/>
                  </a:lnTo>
                  <a:lnTo>
                    <a:pt x="1246162" y="14884"/>
                  </a:lnTo>
                  <a:lnTo>
                    <a:pt x="1244422" y="13614"/>
                  </a:lnTo>
                  <a:lnTo>
                    <a:pt x="1249045" y="12979"/>
                  </a:lnTo>
                  <a:lnTo>
                    <a:pt x="1251508" y="12090"/>
                  </a:lnTo>
                  <a:lnTo>
                    <a:pt x="1241806" y="10058"/>
                  </a:lnTo>
                  <a:lnTo>
                    <a:pt x="1240193" y="13360"/>
                  </a:lnTo>
                  <a:lnTo>
                    <a:pt x="1240078" y="13868"/>
                  </a:lnTo>
                  <a:lnTo>
                    <a:pt x="1239481" y="18821"/>
                  </a:lnTo>
                  <a:lnTo>
                    <a:pt x="1232916" y="22377"/>
                  </a:lnTo>
                  <a:lnTo>
                    <a:pt x="1230274" y="18440"/>
                  </a:lnTo>
                  <a:lnTo>
                    <a:pt x="1230020" y="18059"/>
                  </a:lnTo>
                  <a:lnTo>
                    <a:pt x="1230045" y="17805"/>
                  </a:lnTo>
                  <a:lnTo>
                    <a:pt x="1236510" y="10947"/>
                  </a:lnTo>
                  <a:lnTo>
                    <a:pt x="1225918" y="10185"/>
                  </a:lnTo>
                  <a:lnTo>
                    <a:pt x="1218615" y="10820"/>
                  </a:lnTo>
                  <a:lnTo>
                    <a:pt x="1206639" y="15011"/>
                  </a:lnTo>
                  <a:lnTo>
                    <a:pt x="1192923" y="18440"/>
                  </a:lnTo>
                  <a:lnTo>
                    <a:pt x="1180414" y="16281"/>
                  </a:lnTo>
                  <a:lnTo>
                    <a:pt x="1186776" y="23139"/>
                  </a:lnTo>
                  <a:lnTo>
                    <a:pt x="1179487" y="25806"/>
                  </a:lnTo>
                  <a:lnTo>
                    <a:pt x="1169771" y="24409"/>
                  </a:lnTo>
                  <a:lnTo>
                    <a:pt x="1167218" y="23647"/>
                  </a:lnTo>
                  <a:lnTo>
                    <a:pt x="1158671" y="21107"/>
                  </a:lnTo>
                  <a:lnTo>
                    <a:pt x="1147775" y="19583"/>
                  </a:lnTo>
                  <a:lnTo>
                    <a:pt x="1138707" y="23647"/>
                  </a:lnTo>
                  <a:lnTo>
                    <a:pt x="1137577" y="23139"/>
                  </a:lnTo>
                  <a:lnTo>
                    <a:pt x="1136942" y="22250"/>
                  </a:lnTo>
                  <a:lnTo>
                    <a:pt x="1136827" y="21996"/>
                  </a:lnTo>
                  <a:lnTo>
                    <a:pt x="1136650" y="20980"/>
                  </a:lnTo>
                  <a:lnTo>
                    <a:pt x="1128547" y="23012"/>
                  </a:lnTo>
                  <a:lnTo>
                    <a:pt x="1118743" y="25171"/>
                  </a:lnTo>
                  <a:lnTo>
                    <a:pt x="1109599" y="27838"/>
                  </a:lnTo>
                  <a:lnTo>
                    <a:pt x="1103464" y="31648"/>
                  </a:lnTo>
                  <a:lnTo>
                    <a:pt x="1100429" y="29616"/>
                  </a:lnTo>
                  <a:lnTo>
                    <a:pt x="1099667" y="29108"/>
                  </a:lnTo>
                  <a:lnTo>
                    <a:pt x="1091692" y="23774"/>
                  </a:lnTo>
                  <a:lnTo>
                    <a:pt x="1073619" y="26314"/>
                  </a:lnTo>
                  <a:lnTo>
                    <a:pt x="1057084" y="29108"/>
                  </a:lnTo>
                  <a:lnTo>
                    <a:pt x="1051102" y="23266"/>
                  </a:lnTo>
                  <a:lnTo>
                    <a:pt x="1049934" y="22123"/>
                  </a:lnTo>
                  <a:lnTo>
                    <a:pt x="1023327" y="23266"/>
                  </a:lnTo>
                  <a:lnTo>
                    <a:pt x="1024051" y="21234"/>
                  </a:lnTo>
                  <a:lnTo>
                    <a:pt x="1016101" y="20726"/>
                  </a:lnTo>
                  <a:lnTo>
                    <a:pt x="1008392" y="22123"/>
                  </a:lnTo>
                  <a:lnTo>
                    <a:pt x="1001280" y="25044"/>
                  </a:lnTo>
                  <a:lnTo>
                    <a:pt x="995108" y="29616"/>
                  </a:lnTo>
                  <a:lnTo>
                    <a:pt x="991184" y="28219"/>
                  </a:lnTo>
                  <a:lnTo>
                    <a:pt x="994054" y="26314"/>
                  </a:lnTo>
                  <a:lnTo>
                    <a:pt x="994371" y="25298"/>
                  </a:lnTo>
                  <a:lnTo>
                    <a:pt x="979322" y="23266"/>
                  </a:lnTo>
                  <a:lnTo>
                    <a:pt x="968832" y="23520"/>
                  </a:lnTo>
                  <a:lnTo>
                    <a:pt x="959129" y="26314"/>
                  </a:lnTo>
                  <a:lnTo>
                    <a:pt x="946365" y="32283"/>
                  </a:lnTo>
                  <a:lnTo>
                    <a:pt x="944245" y="25806"/>
                  </a:lnTo>
                  <a:lnTo>
                    <a:pt x="944206" y="25679"/>
                  </a:lnTo>
                  <a:lnTo>
                    <a:pt x="935837" y="25806"/>
                  </a:lnTo>
                  <a:lnTo>
                    <a:pt x="921778" y="23139"/>
                  </a:lnTo>
                  <a:lnTo>
                    <a:pt x="921105" y="23012"/>
                  </a:lnTo>
                  <a:lnTo>
                    <a:pt x="902868" y="20853"/>
                  </a:lnTo>
                  <a:lnTo>
                    <a:pt x="883996" y="23139"/>
                  </a:lnTo>
                  <a:lnTo>
                    <a:pt x="884313" y="21869"/>
                  </a:lnTo>
                  <a:lnTo>
                    <a:pt x="885164" y="20853"/>
                  </a:lnTo>
                  <a:lnTo>
                    <a:pt x="885278" y="20726"/>
                  </a:lnTo>
                  <a:lnTo>
                    <a:pt x="886599" y="20091"/>
                  </a:lnTo>
                  <a:lnTo>
                    <a:pt x="864654" y="20853"/>
                  </a:lnTo>
                  <a:lnTo>
                    <a:pt x="842314" y="16916"/>
                  </a:lnTo>
                  <a:lnTo>
                    <a:pt x="823226" y="16027"/>
                  </a:lnTo>
                  <a:lnTo>
                    <a:pt x="811047" y="25933"/>
                  </a:lnTo>
                  <a:lnTo>
                    <a:pt x="793051" y="31902"/>
                  </a:lnTo>
                  <a:lnTo>
                    <a:pt x="802525" y="34315"/>
                  </a:lnTo>
                  <a:lnTo>
                    <a:pt x="801293" y="38252"/>
                  </a:lnTo>
                  <a:lnTo>
                    <a:pt x="797471" y="42570"/>
                  </a:lnTo>
                  <a:lnTo>
                    <a:pt x="799198" y="46253"/>
                  </a:lnTo>
                  <a:lnTo>
                    <a:pt x="791794" y="45745"/>
                  </a:lnTo>
                  <a:lnTo>
                    <a:pt x="785291" y="43078"/>
                  </a:lnTo>
                  <a:lnTo>
                    <a:pt x="783691" y="41173"/>
                  </a:lnTo>
                  <a:lnTo>
                    <a:pt x="782624" y="39903"/>
                  </a:lnTo>
                  <a:lnTo>
                    <a:pt x="786714" y="37871"/>
                  </a:lnTo>
                  <a:lnTo>
                    <a:pt x="788492" y="39014"/>
                  </a:lnTo>
                  <a:lnTo>
                    <a:pt x="787971" y="37871"/>
                  </a:lnTo>
                  <a:lnTo>
                    <a:pt x="786638" y="34950"/>
                  </a:lnTo>
                  <a:lnTo>
                    <a:pt x="785710" y="32918"/>
                  </a:lnTo>
                  <a:lnTo>
                    <a:pt x="775589" y="31013"/>
                  </a:lnTo>
                  <a:lnTo>
                    <a:pt x="764819" y="29997"/>
                  </a:lnTo>
                  <a:lnTo>
                    <a:pt x="763866" y="29235"/>
                  </a:lnTo>
                  <a:lnTo>
                    <a:pt x="760056" y="26187"/>
                  </a:lnTo>
                  <a:lnTo>
                    <a:pt x="725805" y="25425"/>
                  </a:lnTo>
                  <a:lnTo>
                    <a:pt x="658799" y="20853"/>
                  </a:lnTo>
                  <a:lnTo>
                    <a:pt x="626160" y="19583"/>
                  </a:lnTo>
                  <a:lnTo>
                    <a:pt x="631101" y="29235"/>
                  </a:lnTo>
                  <a:lnTo>
                    <a:pt x="616064" y="28727"/>
                  </a:lnTo>
                  <a:lnTo>
                    <a:pt x="615188" y="28219"/>
                  </a:lnTo>
                  <a:lnTo>
                    <a:pt x="612114" y="26441"/>
                  </a:lnTo>
                  <a:lnTo>
                    <a:pt x="610933" y="21793"/>
                  </a:lnTo>
                  <a:lnTo>
                    <a:pt x="610349" y="21996"/>
                  </a:lnTo>
                  <a:lnTo>
                    <a:pt x="605396" y="25552"/>
                  </a:lnTo>
                  <a:lnTo>
                    <a:pt x="603211" y="28219"/>
                  </a:lnTo>
                  <a:lnTo>
                    <a:pt x="599960" y="26822"/>
                  </a:lnTo>
                  <a:lnTo>
                    <a:pt x="595528" y="24917"/>
                  </a:lnTo>
                  <a:lnTo>
                    <a:pt x="598627" y="21107"/>
                  </a:lnTo>
                  <a:lnTo>
                    <a:pt x="604443" y="18059"/>
                  </a:lnTo>
                  <a:lnTo>
                    <a:pt x="604964" y="16662"/>
                  </a:lnTo>
                  <a:lnTo>
                    <a:pt x="596226" y="17424"/>
                  </a:lnTo>
                  <a:lnTo>
                    <a:pt x="598195" y="18567"/>
                  </a:lnTo>
                  <a:lnTo>
                    <a:pt x="591108" y="22504"/>
                  </a:lnTo>
                  <a:lnTo>
                    <a:pt x="590486" y="26822"/>
                  </a:lnTo>
                  <a:lnTo>
                    <a:pt x="577608" y="26314"/>
                  </a:lnTo>
                  <a:lnTo>
                    <a:pt x="575437" y="25806"/>
                  </a:lnTo>
                  <a:lnTo>
                    <a:pt x="569772" y="24472"/>
                  </a:lnTo>
                  <a:lnTo>
                    <a:pt x="564794" y="25806"/>
                  </a:lnTo>
                  <a:lnTo>
                    <a:pt x="566661" y="24155"/>
                  </a:lnTo>
                  <a:lnTo>
                    <a:pt x="568515" y="22377"/>
                  </a:lnTo>
                  <a:lnTo>
                    <a:pt x="570407" y="23431"/>
                  </a:lnTo>
                  <a:lnTo>
                    <a:pt x="571436" y="22377"/>
                  </a:lnTo>
                  <a:lnTo>
                    <a:pt x="573405" y="20345"/>
                  </a:lnTo>
                  <a:lnTo>
                    <a:pt x="570230" y="19964"/>
                  </a:lnTo>
                  <a:lnTo>
                    <a:pt x="570230" y="19710"/>
                  </a:lnTo>
                  <a:lnTo>
                    <a:pt x="570230" y="19329"/>
                  </a:lnTo>
                  <a:lnTo>
                    <a:pt x="569163" y="18948"/>
                  </a:lnTo>
                  <a:lnTo>
                    <a:pt x="565302" y="19710"/>
                  </a:lnTo>
                  <a:lnTo>
                    <a:pt x="546366" y="18948"/>
                  </a:lnTo>
                  <a:lnTo>
                    <a:pt x="553948" y="26568"/>
                  </a:lnTo>
                  <a:lnTo>
                    <a:pt x="547776" y="28219"/>
                  </a:lnTo>
                  <a:lnTo>
                    <a:pt x="543001" y="28854"/>
                  </a:lnTo>
                  <a:lnTo>
                    <a:pt x="541439" y="30505"/>
                  </a:lnTo>
                  <a:lnTo>
                    <a:pt x="544893" y="34950"/>
                  </a:lnTo>
                  <a:lnTo>
                    <a:pt x="536117" y="31521"/>
                  </a:lnTo>
                  <a:lnTo>
                    <a:pt x="528320" y="28473"/>
                  </a:lnTo>
                  <a:lnTo>
                    <a:pt x="508254" y="27330"/>
                  </a:lnTo>
                  <a:lnTo>
                    <a:pt x="503783" y="27076"/>
                  </a:lnTo>
                  <a:lnTo>
                    <a:pt x="480187" y="27330"/>
                  </a:lnTo>
                  <a:lnTo>
                    <a:pt x="466394" y="26060"/>
                  </a:lnTo>
                  <a:lnTo>
                    <a:pt x="457327" y="29108"/>
                  </a:lnTo>
                  <a:lnTo>
                    <a:pt x="447916" y="30886"/>
                  </a:lnTo>
                  <a:lnTo>
                    <a:pt x="438327" y="31521"/>
                  </a:lnTo>
                  <a:lnTo>
                    <a:pt x="428675" y="31013"/>
                  </a:lnTo>
                  <a:lnTo>
                    <a:pt x="432257" y="32537"/>
                  </a:lnTo>
                  <a:lnTo>
                    <a:pt x="434416" y="41173"/>
                  </a:lnTo>
                  <a:lnTo>
                    <a:pt x="422008" y="40157"/>
                  </a:lnTo>
                  <a:lnTo>
                    <a:pt x="420712" y="33807"/>
                  </a:lnTo>
                  <a:lnTo>
                    <a:pt x="420204" y="31267"/>
                  </a:lnTo>
                  <a:lnTo>
                    <a:pt x="411086" y="27965"/>
                  </a:lnTo>
                  <a:lnTo>
                    <a:pt x="399249" y="25806"/>
                  </a:lnTo>
                  <a:lnTo>
                    <a:pt x="389267" y="19710"/>
                  </a:lnTo>
                  <a:lnTo>
                    <a:pt x="387769" y="23774"/>
                  </a:lnTo>
                  <a:lnTo>
                    <a:pt x="376770" y="25425"/>
                  </a:lnTo>
                  <a:lnTo>
                    <a:pt x="366737" y="27711"/>
                  </a:lnTo>
                  <a:lnTo>
                    <a:pt x="368109" y="33807"/>
                  </a:lnTo>
                  <a:lnTo>
                    <a:pt x="363512" y="32156"/>
                  </a:lnTo>
                  <a:lnTo>
                    <a:pt x="363118" y="30378"/>
                  </a:lnTo>
                  <a:lnTo>
                    <a:pt x="363016" y="29870"/>
                  </a:lnTo>
                  <a:lnTo>
                    <a:pt x="362889" y="28473"/>
                  </a:lnTo>
                  <a:lnTo>
                    <a:pt x="362800" y="26314"/>
                  </a:lnTo>
                  <a:lnTo>
                    <a:pt x="361823" y="25298"/>
                  </a:lnTo>
                  <a:lnTo>
                    <a:pt x="359613" y="23012"/>
                  </a:lnTo>
                  <a:lnTo>
                    <a:pt x="340283" y="25298"/>
                  </a:lnTo>
                  <a:lnTo>
                    <a:pt x="319455" y="23774"/>
                  </a:lnTo>
                  <a:lnTo>
                    <a:pt x="297548" y="21361"/>
                  </a:lnTo>
                  <a:lnTo>
                    <a:pt x="274942" y="20980"/>
                  </a:lnTo>
                  <a:lnTo>
                    <a:pt x="274650" y="22504"/>
                  </a:lnTo>
                  <a:lnTo>
                    <a:pt x="274523" y="23431"/>
                  </a:lnTo>
                  <a:lnTo>
                    <a:pt x="279565" y="26949"/>
                  </a:lnTo>
                  <a:lnTo>
                    <a:pt x="273062" y="30378"/>
                  </a:lnTo>
                  <a:lnTo>
                    <a:pt x="272364" y="29870"/>
                  </a:lnTo>
                  <a:lnTo>
                    <a:pt x="268160" y="26822"/>
                  </a:lnTo>
                  <a:lnTo>
                    <a:pt x="256946" y="18694"/>
                  </a:lnTo>
                  <a:lnTo>
                    <a:pt x="253377" y="21234"/>
                  </a:lnTo>
                  <a:lnTo>
                    <a:pt x="250571" y="24917"/>
                  </a:lnTo>
                  <a:lnTo>
                    <a:pt x="246824" y="26822"/>
                  </a:lnTo>
                  <a:lnTo>
                    <a:pt x="240449" y="24155"/>
                  </a:lnTo>
                  <a:lnTo>
                    <a:pt x="244322" y="29108"/>
                  </a:lnTo>
                  <a:lnTo>
                    <a:pt x="240284" y="29870"/>
                  </a:lnTo>
                  <a:lnTo>
                    <a:pt x="213829" y="27711"/>
                  </a:lnTo>
                  <a:lnTo>
                    <a:pt x="195160" y="26187"/>
                  </a:lnTo>
                  <a:lnTo>
                    <a:pt x="149479" y="27711"/>
                  </a:lnTo>
                  <a:lnTo>
                    <a:pt x="103619" y="27330"/>
                  </a:lnTo>
                  <a:lnTo>
                    <a:pt x="57950" y="18059"/>
                  </a:lnTo>
                  <a:lnTo>
                    <a:pt x="66167" y="22631"/>
                  </a:lnTo>
                  <a:lnTo>
                    <a:pt x="60693" y="23012"/>
                  </a:lnTo>
                  <a:lnTo>
                    <a:pt x="54432" y="23266"/>
                  </a:lnTo>
                  <a:lnTo>
                    <a:pt x="58508" y="24409"/>
                  </a:lnTo>
                  <a:lnTo>
                    <a:pt x="54457" y="28854"/>
                  </a:lnTo>
                  <a:lnTo>
                    <a:pt x="54419" y="29235"/>
                  </a:lnTo>
                  <a:lnTo>
                    <a:pt x="55156" y="32156"/>
                  </a:lnTo>
                  <a:lnTo>
                    <a:pt x="51854" y="31013"/>
                  </a:lnTo>
                  <a:lnTo>
                    <a:pt x="29806" y="23393"/>
                  </a:lnTo>
                  <a:lnTo>
                    <a:pt x="23571" y="27330"/>
                  </a:lnTo>
                  <a:lnTo>
                    <a:pt x="14160" y="28092"/>
                  </a:lnTo>
                  <a:lnTo>
                    <a:pt x="5130" y="28727"/>
                  </a:lnTo>
                  <a:lnTo>
                    <a:pt x="0" y="32537"/>
                  </a:lnTo>
                  <a:lnTo>
                    <a:pt x="8013" y="31013"/>
                  </a:lnTo>
                  <a:lnTo>
                    <a:pt x="6019" y="38125"/>
                  </a:lnTo>
                  <a:lnTo>
                    <a:pt x="5918" y="38887"/>
                  </a:lnTo>
                  <a:lnTo>
                    <a:pt x="11315" y="47269"/>
                  </a:lnTo>
                  <a:lnTo>
                    <a:pt x="18503" y="56286"/>
                  </a:lnTo>
                  <a:lnTo>
                    <a:pt x="21450" y="65684"/>
                  </a:lnTo>
                  <a:lnTo>
                    <a:pt x="31711" y="63271"/>
                  </a:lnTo>
                  <a:lnTo>
                    <a:pt x="44132" y="67843"/>
                  </a:lnTo>
                  <a:lnTo>
                    <a:pt x="57988" y="71399"/>
                  </a:lnTo>
                  <a:lnTo>
                    <a:pt x="72567" y="66192"/>
                  </a:lnTo>
                  <a:lnTo>
                    <a:pt x="75806" y="68072"/>
                  </a:lnTo>
                  <a:lnTo>
                    <a:pt x="76123" y="67716"/>
                  </a:lnTo>
                  <a:lnTo>
                    <a:pt x="82156" y="66573"/>
                  </a:lnTo>
                  <a:lnTo>
                    <a:pt x="93281" y="69113"/>
                  </a:lnTo>
                  <a:lnTo>
                    <a:pt x="92049" y="70383"/>
                  </a:lnTo>
                  <a:lnTo>
                    <a:pt x="112750" y="70510"/>
                  </a:lnTo>
                  <a:lnTo>
                    <a:pt x="130479" y="72288"/>
                  </a:lnTo>
                  <a:lnTo>
                    <a:pt x="148920" y="75082"/>
                  </a:lnTo>
                  <a:lnTo>
                    <a:pt x="171805" y="77876"/>
                  </a:lnTo>
                  <a:lnTo>
                    <a:pt x="169202" y="71653"/>
                  </a:lnTo>
                  <a:lnTo>
                    <a:pt x="173761" y="72034"/>
                  </a:lnTo>
                  <a:lnTo>
                    <a:pt x="178130" y="73558"/>
                  </a:lnTo>
                  <a:lnTo>
                    <a:pt x="181876" y="75971"/>
                  </a:lnTo>
                  <a:lnTo>
                    <a:pt x="182321" y="71653"/>
                  </a:lnTo>
                  <a:lnTo>
                    <a:pt x="175501" y="70764"/>
                  </a:lnTo>
                  <a:lnTo>
                    <a:pt x="168529" y="69748"/>
                  </a:lnTo>
                  <a:lnTo>
                    <a:pt x="168554" y="66573"/>
                  </a:lnTo>
                  <a:lnTo>
                    <a:pt x="168554" y="66192"/>
                  </a:lnTo>
                  <a:lnTo>
                    <a:pt x="168567" y="64922"/>
                  </a:lnTo>
                  <a:lnTo>
                    <a:pt x="181203" y="70637"/>
                  </a:lnTo>
                  <a:lnTo>
                    <a:pt x="199758" y="71653"/>
                  </a:lnTo>
                  <a:lnTo>
                    <a:pt x="217716" y="72923"/>
                  </a:lnTo>
                  <a:lnTo>
                    <a:pt x="228536" y="79527"/>
                  </a:lnTo>
                  <a:lnTo>
                    <a:pt x="233083" y="78384"/>
                  </a:lnTo>
                  <a:lnTo>
                    <a:pt x="232181" y="73431"/>
                  </a:lnTo>
                  <a:lnTo>
                    <a:pt x="236728" y="72415"/>
                  </a:lnTo>
                  <a:lnTo>
                    <a:pt x="239801" y="76352"/>
                  </a:lnTo>
                  <a:lnTo>
                    <a:pt x="242062" y="72415"/>
                  </a:lnTo>
                  <a:lnTo>
                    <a:pt x="242722" y="71272"/>
                  </a:lnTo>
                  <a:lnTo>
                    <a:pt x="248475" y="71399"/>
                  </a:lnTo>
                  <a:lnTo>
                    <a:pt x="253314" y="75209"/>
                  </a:lnTo>
                  <a:lnTo>
                    <a:pt x="254457" y="80289"/>
                  </a:lnTo>
                  <a:lnTo>
                    <a:pt x="252006" y="80416"/>
                  </a:lnTo>
                  <a:lnTo>
                    <a:pt x="249567" y="80797"/>
                  </a:lnTo>
                  <a:lnTo>
                    <a:pt x="247230" y="81559"/>
                  </a:lnTo>
                  <a:lnTo>
                    <a:pt x="255790" y="83210"/>
                  </a:lnTo>
                  <a:lnTo>
                    <a:pt x="265264" y="82575"/>
                  </a:lnTo>
                  <a:lnTo>
                    <a:pt x="273519" y="81432"/>
                  </a:lnTo>
                  <a:lnTo>
                    <a:pt x="278434" y="81432"/>
                  </a:lnTo>
                  <a:lnTo>
                    <a:pt x="267296" y="79019"/>
                  </a:lnTo>
                  <a:lnTo>
                    <a:pt x="292112" y="77495"/>
                  </a:lnTo>
                  <a:lnTo>
                    <a:pt x="318160" y="77241"/>
                  </a:lnTo>
                  <a:lnTo>
                    <a:pt x="343992" y="76225"/>
                  </a:lnTo>
                  <a:lnTo>
                    <a:pt x="368223" y="72288"/>
                  </a:lnTo>
                  <a:lnTo>
                    <a:pt x="367411" y="71272"/>
                  </a:lnTo>
                  <a:lnTo>
                    <a:pt x="365899" y="69367"/>
                  </a:lnTo>
                  <a:lnTo>
                    <a:pt x="379082" y="67462"/>
                  </a:lnTo>
                  <a:lnTo>
                    <a:pt x="387223" y="68605"/>
                  </a:lnTo>
                  <a:lnTo>
                    <a:pt x="395770" y="70256"/>
                  </a:lnTo>
                  <a:lnTo>
                    <a:pt x="410210" y="70002"/>
                  </a:lnTo>
                  <a:lnTo>
                    <a:pt x="409270" y="70637"/>
                  </a:lnTo>
                  <a:lnTo>
                    <a:pt x="410464" y="70002"/>
                  </a:lnTo>
                  <a:lnTo>
                    <a:pt x="414985" y="67589"/>
                  </a:lnTo>
                  <a:lnTo>
                    <a:pt x="415582" y="67462"/>
                  </a:lnTo>
                  <a:lnTo>
                    <a:pt x="421614" y="66192"/>
                  </a:lnTo>
                  <a:lnTo>
                    <a:pt x="428282" y="66573"/>
                  </a:lnTo>
                  <a:lnTo>
                    <a:pt x="427507" y="68605"/>
                  </a:lnTo>
                  <a:lnTo>
                    <a:pt x="427405" y="69164"/>
                  </a:lnTo>
                  <a:lnTo>
                    <a:pt x="430885" y="71653"/>
                  </a:lnTo>
                  <a:lnTo>
                    <a:pt x="433908" y="74193"/>
                  </a:lnTo>
                  <a:lnTo>
                    <a:pt x="433971" y="74447"/>
                  </a:lnTo>
                  <a:lnTo>
                    <a:pt x="431965" y="77114"/>
                  </a:lnTo>
                  <a:lnTo>
                    <a:pt x="444868" y="73685"/>
                  </a:lnTo>
                  <a:lnTo>
                    <a:pt x="449808" y="71145"/>
                  </a:lnTo>
                  <a:lnTo>
                    <a:pt x="453148" y="67716"/>
                  </a:lnTo>
                  <a:lnTo>
                    <a:pt x="455079" y="66192"/>
                  </a:lnTo>
                  <a:lnTo>
                    <a:pt x="456692" y="64922"/>
                  </a:lnTo>
                  <a:lnTo>
                    <a:pt x="458787" y="63271"/>
                  </a:lnTo>
                  <a:lnTo>
                    <a:pt x="461213" y="61366"/>
                  </a:lnTo>
                  <a:lnTo>
                    <a:pt x="465074" y="66319"/>
                  </a:lnTo>
                  <a:lnTo>
                    <a:pt x="469468" y="61366"/>
                  </a:lnTo>
                  <a:lnTo>
                    <a:pt x="469696" y="61112"/>
                  </a:lnTo>
                  <a:lnTo>
                    <a:pt x="476681" y="58191"/>
                  </a:lnTo>
                  <a:lnTo>
                    <a:pt x="484047" y="58191"/>
                  </a:lnTo>
                  <a:lnTo>
                    <a:pt x="480860" y="61112"/>
                  </a:lnTo>
                  <a:lnTo>
                    <a:pt x="480796" y="61366"/>
                  </a:lnTo>
                  <a:lnTo>
                    <a:pt x="483171" y="65049"/>
                  </a:lnTo>
                  <a:lnTo>
                    <a:pt x="484530" y="67462"/>
                  </a:lnTo>
                  <a:lnTo>
                    <a:pt x="480491" y="71272"/>
                  </a:lnTo>
                  <a:lnTo>
                    <a:pt x="498259" y="74320"/>
                  </a:lnTo>
                  <a:lnTo>
                    <a:pt x="512064" y="71780"/>
                  </a:lnTo>
                  <a:lnTo>
                    <a:pt x="523151" y="70256"/>
                  </a:lnTo>
                  <a:lnTo>
                    <a:pt x="532739" y="76098"/>
                  </a:lnTo>
                  <a:lnTo>
                    <a:pt x="534123" y="70256"/>
                  </a:lnTo>
                  <a:lnTo>
                    <a:pt x="534403" y="69113"/>
                  </a:lnTo>
                  <a:lnTo>
                    <a:pt x="526580" y="66827"/>
                  </a:lnTo>
                  <a:lnTo>
                    <a:pt x="517740" y="66573"/>
                  </a:lnTo>
                  <a:lnTo>
                    <a:pt x="516369" y="65684"/>
                  </a:lnTo>
                  <a:lnTo>
                    <a:pt x="515645" y="62128"/>
                  </a:lnTo>
                  <a:lnTo>
                    <a:pt x="520344" y="59080"/>
                  </a:lnTo>
                  <a:lnTo>
                    <a:pt x="523379" y="58191"/>
                  </a:lnTo>
                  <a:lnTo>
                    <a:pt x="527710" y="56921"/>
                  </a:lnTo>
                  <a:lnTo>
                    <a:pt x="534987" y="56794"/>
                  </a:lnTo>
                  <a:lnTo>
                    <a:pt x="541248" y="59588"/>
                  </a:lnTo>
                  <a:lnTo>
                    <a:pt x="548233" y="65557"/>
                  </a:lnTo>
                  <a:lnTo>
                    <a:pt x="557657" y="71399"/>
                  </a:lnTo>
                  <a:lnTo>
                    <a:pt x="571220" y="73812"/>
                  </a:lnTo>
                  <a:lnTo>
                    <a:pt x="569074" y="73812"/>
                  </a:lnTo>
                  <a:lnTo>
                    <a:pt x="568934" y="74828"/>
                  </a:lnTo>
                  <a:lnTo>
                    <a:pt x="566788" y="74828"/>
                  </a:lnTo>
                  <a:lnTo>
                    <a:pt x="572820" y="75590"/>
                  </a:lnTo>
                  <a:lnTo>
                    <a:pt x="578967" y="74447"/>
                  </a:lnTo>
                  <a:lnTo>
                    <a:pt x="585457" y="73685"/>
                  </a:lnTo>
                  <a:lnTo>
                    <a:pt x="592531" y="75717"/>
                  </a:lnTo>
                  <a:lnTo>
                    <a:pt x="594944" y="73685"/>
                  </a:lnTo>
                  <a:lnTo>
                    <a:pt x="596912" y="72034"/>
                  </a:lnTo>
                  <a:lnTo>
                    <a:pt x="601243" y="71526"/>
                  </a:lnTo>
                  <a:lnTo>
                    <a:pt x="604837" y="70510"/>
                  </a:lnTo>
                  <a:lnTo>
                    <a:pt x="605891" y="68097"/>
                  </a:lnTo>
                  <a:lnTo>
                    <a:pt x="606996" y="65557"/>
                  </a:lnTo>
                  <a:lnTo>
                    <a:pt x="587171" y="68097"/>
                  </a:lnTo>
                  <a:lnTo>
                    <a:pt x="595604" y="64668"/>
                  </a:lnTo>
                  <a:lnTo>
                    <a:pt x="604583" y="60223"/>
                  </a:lnTo>
                  <a:lnTo>
                    <a:pt x="614921" y="57429"/>
                  </a:lnTo>
                  <a:lnTo>
                    <a:pt x="627443" y="58953"/>
                  </a:lnTo>
                  <a:lnTo>
                    <a:pt x="624420" y="61747"/>
                  </a:lnTo>
                  <a:lnTo>
                    <a:pt x="620763" y="63906"/>
                  </a:lnTo>
                  <a:lnTo>
                    <a:pt x="616712" y="65430"/>
                  </a:lnTo>
                  <a:lnTo>
                    <a:pt x="622122" y="68478"/>
                  </a:lnTo>
                  <a:lnTo>
                    <a:pt x="627126" y="63271"/>
                  </a:lnTo>
                  <a:lnTo>
                    <a:pt x="632714" y="66573"/>
                  </a:lnTo>
                  <a:lnTo>
                    <a:pt x="628103" y="71399"/>
                  </a:lnTo>
                  <a:lnTo>
                    <a:pt x="618578" y="72669"/>
                  </a:lnTo>
                  <a:lnTo>
                    <a:pt x="607110" y="73304"/>
                  </a:lnTo>
                  <a:lnTo>
                    <a:pt x="596620" y="76860"/>
                  </a:lnTo>
                  <a:lnTo>
                    <a:pt x="602538" y="77749"/>
                  </a:lnTo>
                  <a:lnTo>
                    <a:pt x="609422" y="76225"/>
                  </a:lnTo>
                  <a:lnTo>
                    <a:pt x="614095" y="75844"/>
                  </a:lnTo>
                  <a:lnTo>
                    <a:pt x="613346" y="80670"/>
                  </a:lnTo>
                  <a:lnTo>
                    <a:pt x="619036" y="75844"/>
                  </a:lnTo>
                  <a:lnTo>
                    <a:pt x="620534" y="74574"/>
                  </a:lnTo>
                  <a:lnTo>
                    <a:pt x="629056" y="74701"/>
                  </a:lnTo>
                  <a:lnTo>
                    <a:pt x="638683" y="75463"/>
                  </a:lnTo>
                  <a:lnTo>
                    <a:pt x="640994" y="74574"/>
                  </a:lnTo>
                  <a:lnTo>
                    <a:pt x="649249" y="71399"/>
                  </a:lnTo>
                  <a:lnTo>
                    <a:pt x="648284" y="77622"/>
                  </a:lnTo>
                  <a:lnTo>
                    <a:pt x="651700" y="75590"/>
                  </a:lnTo>
                  <a:lnTo>
                    <a:pt x="655586" y="74320"/>
                  </a:lnTo>
                  <a:lnTo>
                    <a:pt x="659663" y="73812"/>
                  </a:lnTo>
                  <a:lnTo>
                    <a:pt x="651954" y="82067"/>
                  </a:lnTo>
                  <a:lnTo>
                    <a:pt x="660692" y="79908"/>
                  </a:lnTo>
                  <a:lnTo>
                    <a:pt x="669239" y="81940"/>
                  </a:lnTo>
                  <a:lnTo>
                    <a:pt x="677684" y="84480"/>
                  </a:lnTo>
                  <a:lnTo>
                    <a:pt x="686168" y="84226"/>
                  </a:lnTo>
                  <a:lnTo>
                    <a:pt x="675132" y="83083"/>
                  </a:lnTo>
                  <a:lnTo>
                    <a:pt x="673303" y="79908"/>
                  </a:lnTo>
                  <a:lnTo>
                    <a:pt x="674027" y="76098"/>
                  </a:lnTo>
                  <a:lnTo>
                    <a:pt x="673950" y="75844"/>
                  </a:lnTo>
                  <a:lnTo>
                    <a:pt x="672236" y="73812"/>
                  </a:lnTo>
                  <a:lnTo>
                    <a:pt x="670737" y="72034"/>
                  </a:lnTo>
                  <a:lnTo>
                    <a:pt x="680440" y="71399"/>
                  </a:lnTo>
                  <a:lnTo>
                    <a:pt x="686269" y="71018"/>
                  </a:lnTo>
                  <a:lnTo>
                    <a:pt x="694461" y="76860"/>
                  </a:lnTo>
                  <a:lnTo>
                    <a:pt x="702983" y="83464"/>
                  </a:lnTo>
                  <a:lnTo>
                    <a:pt x="710844" y="84315"/>
                  </a:lnTo>
                  <a:lnTo>
                    <a:pt x="703770" y="81686"/>
                  </a:lnTo>
                  <a:lnTo>
                    <a:pt x="710730" y="78765"/>
                  </a:lnTo>
                  <a:lnTo>
                    <a:pt x="717384" y="79781"/>
                  </a:lnTo>
                  <a:lnTo>
                    <a:pt x="723684" y="82194"/>
                  </a:lnTo>
                  <a:lnTo>
                    <a:pt x="729170" y="85750"/>
                  </a:lnTo>
                  <a:lnTo>
                    <a:pt x="737971" y="84099"/>
                  </a:lnTo>
                  <a:lnTo>
                    <a:pt x="736815" y="81432"/>
                  </a:lnTo>
                  <a:lnTo>
                    <a:pt x="733742" y="78765"/>
                  </a:lnTo>
                  <a:lnTo>
                    <a:pt x="733310" y="78384"/>
                  </a:lnTo>
                  <a:lnTo>
                    <a:pt x="735076" y="75336"/>
                  </a:lnTo>
                  <a:lnTo>
                    <a:pt x="740016" y="78003"/>
                  </a:lnTo>
                  <a:lnTo>
                    <a:pt x="744385" y="76352"/>
                  </a:lnTo>
                  <a:lnTo>
                    <a:pt x="745693" y="75336"/>
                  </a:lnTo>
                  <a:lnTo>
                    <a:pt x="749160" y="72669"/>
                  </a:lnTo>
                  <a:lnTo>
                    <a:pt x="752627" y="71018"/>
                  </a:lnTo>
                  <a:lnTo>
                    <a:pt x="755307" y="69748"/>
                  </a:lnTo>
                  <a:lnTo>
                    <a:pt x="755383" y="76098"/>
                  </a:lnTo>
                  <a:lnTo>
                    <a:pt x="767219" y="75844"/>
                  </a:lnTo>
                  <a:lnTo>
                    <a:pt x="772096" y="69748"/>
                  </a:lnTo>
                  <a:lnTo>
                    <a:pt x="773823" y="67462"/>
                  </a:lnTo>
                  <a:lnTo>
                    <a:pt x="784275" y="67716"/>
                  </a:lnTo>
                  <a:lnTo>
                    <a:pt x="774852" y="76606"/>
                  </a:lnTo>
                  <a:lnTo>
                    <a:pt x="786498" y="74193"/>
                  </a:lnTo>
                  <a:lnTo>
                    <a:pt x="784098" y="81559"/>
                  </a:lnTo>
                  <a:lnTo>
                    <a:pt x="791057" y="79019"/>
                  </a:lnTo>
                  <a:lnTo>
                    <a:pt x="798372" y="77749"/>
                  </a:lnTo>
                  <a:lnTo>
                    <a:pt x="805802" y="77876"/>
                  </a:lnTo>
                  <a:lnTo>
                    <a:pt x="813117" y="79527"/>
                  </a:lnTo>
                  <a:lnTo>
                    <a:pt x="811987" y="77749"/>
                  </a:lnTo>
                  <a:lnTo>
                    <a:pt x="810310" y="75082"/>
                  </a:lnTo>
                  <a:lnTo>
                    <a:pt x="810387" y="74701"/>
                  </a:lnTo>
                  <a:lnTo>
                    <a:pt x="810704" y="74193"/>
                  </a:lnTo>
                  <a:lnTo>
                    <a:pt x="814717" y="67843"/>
                  </a:lnTo>
                  <a:lnTo>
                    <a:pt x="825703" y="67589"/>
                  </a:lnTo>
                  <a:lnTo>
                    <a:pt x="828306" y="70002"/>
                  </a:lnTo>
                  <a:lnTo>
                    <a:pt x="828357" y="72034"/>
                  </a:lnTo>
                  <a:lnTo>
                    <a:pt x="829779" y="72923"/>
                  </a:lnTo>
                  <a:lnTo>
                    <a:pt x="837082" y="72796"/>
                  </a:lnTo>
                  <a:lnTo>
                    <a:pt x="829691" y="81813"/>
                  </a:lnTo>
                  <a:lnTo>
                    <a:pt x="822947" y="75971"/>
                  </a:lnTo>
                  <a:lnTo>
                    <a:pt x="822261" y="78003"/>
                  </a:lnTo>
                  <a:lnTo>
                    <a:pt x="819492" y="80035"/>
                  </a:lnTo>
                  <a:lnTo>
                    <a:pt x="818769" y="82067"/>
                  </a:lnTo>
                  <a:lnTo>
                    <a:pt x="825436" y="84099"/>
                  </a:lnTo>
                  <a:lnTo>
                    <a:pt x="832650" y="84226"/>
                  </a:lnTo>
                  <a:lnTo>
                    <a:pt x="839406" y="83464"/>
                  </a:lnTo>
                  <a:lnTo>
                    <a:pt x="844689" y="82956"/>
                  </a:lnTo>
                  <a:lnTo>
                    <a:pt x="842543" y="82829"/>
                  </a:lnTo>
                  <a:lnTo>
                    <a:pt x="840435" y="82321"/>
                  </a:lnTo>
                  <a:lnTo>
                    <a:pt x="839355" y="81813"/>
                  </a:lnTo>
                  <a:lnTo>
                    <a:pt x="838542" y="81432"/>
                  </a:lnTo>
                  <a:lnTo>
                    <a:pt x="860450" y="72796"/>
                  </a:lnTo>
                  <a:lnTo>
                    <a:pt x="861085" y="72542"/>
                  </a:lnTo>
                  <a:lnTo>
                    <a:pt x="864654" y="74955"/>
                  </a:lnTo>
                  <a:lnTo>
                    <a:pt x="859040" y="78765"/>
                  </a:lnTo>
                  <a:lnTo>
                    <a:pt x="863612" y="78130"/>
                  </a:lnTo>
                  <a:lnTo>
                    <a:pt x="866787" y="75209"/>
                  </a:lnTo>
                  <a:lnTo>
                    <a:pt x="873506" y="74574"/>
                  </a:lnTo>
                  <a:lnTo>
                    <a:pt x="871931" y="79273"/>
                  </a:lnTo>
                  <a:lnTo>
                    <a:pt x="871829" y="80543"/>
                  </a:lnTo>
                  <a:lnTo>
                    <a:pt x="872185" y="85064"/>
                  </a:lnTo>
                  <a:lnTo>
                    <a:pt x="884186" y="81813"/>
                  </a:lnTo>
                  <a:lnTo>
                    <a:pt x="885621" y="84099"/>
                  </a:lnTo>
                  <a:lnTo>
                    <a:pt x="895261" y="88036"/>
                  </a:lnTo>
                  <a:lnTo>
                    <a:pt x="892441" y="89941"/>
                  </a:lnTo>
                  <a:lnTo>
                    <a:pt x="902296" y="89687"/>
                  </a:lnTo>
                  <a:lnTo>
                    <a:pt x="913511" y="86512"/>
                  </a:lnTo>
                  <a:lnTo>
                    <a:pt x="925449" y="83464"/>
                  </a:lnTo>
                  <a:lnTo>
                    <a:pt x="937437" y="83845"/>
                  </a:lnTo>
                  <a:lnTo>
                    <a:pt x="937260" y="84099"/>
                  </a:lnTo>
                  <a:lnTo>
                    <a:pt x="937069" y="84480"/>
                  </a:lnTo>
                  <a:lnTo>
                    <a:pt x="936993" y="84874"/>
                  </a:lnTo>
                  <a:lnTo>
                    <a:pt x="938022" y="83845"/>
                  </a:lnTo>
                  <a:lnTo>
                    <a:pt x="937679" y="83845"/>
                  </a:lnTo>
                  <a:lnTo>
                    <a:pt x="937539" y="83794"/>
                  </a:lnTo>
                  <a:lnTo>
                    <a:pt x="937869" y="83464"/>
                  </a:lnTo>
                  <a:lnTo>
                    <a:pt x="939012" y="82321"/>
                  </a:lnTo>
                  <a:lnTo>
                    <a:pt x="940041" y="81813"/>
                  </a:lnTo>
                  <a:lnTo>
                    <a:pt x="941070" y="81305"/>
                  </a:lnTo>
                  <a:lnTo>
                    <a:pt x="943305" y="81051"/>
                  </a:lnTo>
                  <a:lnTo>
                    <a:pt x="954214" y="82575"/>
                  </a:lnTo>
                  <a:lnTo>
                    <a:pt x="965085" y="84353"/>
                  </a:lnTo>
                  <a:lnTo>
                    <a:pt x="976464" y="84607"/>
                  </a:lnTo>
                  <a:lnTo>
                    <a:pt x="988936" y="81432"/>
                  </a:lnTo>
                  <a:lnTo>
                    <a:pt x="998943" y="90703"/>
                  </a:lnTo>
                  <a:lnTo>
                    <a:pt x="1003007" y="87909"/>
                  </a:lnTo>
                  <a:lnTo>
                    <a:pt x="1000213" y="83591"/>
                  </a:lnTo>
                  <a:lnTo>
                    <a:pt x="999705" y="81432"/>
                  </a:lnTo>
                  <a:lnTo>
                    <a:pt x="999617" y="81051"/>
                  </a:lnTo>
                  <a:lnTo>
                    <a:pt x="999134" y="79019"/>
                  </a:lnTo>
                  <a:lnTo>
                    <a:pt x="1008329" y="75463"/>
                  </a:lnTo>
                  <a:lnTo>
                    <a:pt x="1016215" y="75463"/>
                  </a:lnTo>
                  <a:lnTo>
                    <a:pt x="1018171" y="78638"/>
                  </a:lnTo>
                  <a:lnTo>
                    <a:pt x="1018235" y="82956"/>
                  </a:lnTo>
                  <a:lnTo>
                    <a:pt x="1020140" y="86004"/>
                  </a:lnTo>
                  <a:lnTo>
                    <a:pt x="1027226" y="81813"/>
                  </a:lnTo>
                  <a:lnTo>
                    <a:pt x="1036104" y="78003"/>
                  </a:lnTo>
                  <a:lnTo>
                    <a:pt x="1046276" y="76352"/>
                  </a:lnTo>
                  <a:lnTo>
                    <a:pt x="1057236" y="79273"/>
                  </a:lnTo>
                  <a:lnTo>
                    <a:pt x="1052296" y="80924"/>
                  </a:lnTo>
                  <a:lnTo>
                    <a:pt x="1048397" y="79654"/>
                  </a:lnTo>
                  <a:lnTo>
                    <a:pt x="1043774" y="80289"/>
                  </a:lnTo>
                  <a:lnTo>
                    <a:pt x="1055179" y="85496"/>
                  </a:lnTo>
                  <a:lnTo>
                    <a:pt x="1045845" y="90068"/>
                  </a:lnTo>
                  <a:lnTo>
                    <a:pt x="1039533" y="92481"/>
                  </a:lnTo>
                  <a:lnTo>
                    <a:pt x="1037818" y="94513"/>
                  </a:lnTo>
                  <a:lnTo>
                    <a:pt x="1042238" y="98323"/>
                  </a:lnTo>
                  <a:lnTo>
                    <a:pt x="1049807" y="90195"/>
                  </a:lnTo>
                  <a:lnTo>
                    <a:pt x="1080376" y="86639"/>
                  </a:lnTo>
                  <a:lnTo>
                    <a:pt x="1085621" y="80924"/>
                  </a:lnTo>
                  <a:lnTo>
                    <a:pt x="1087945" y="78384"/>
                  </a:lnTo>
                  <a:lnTo>
                    <a:pt x="1095451" y="82194"/>
                  </a:lnTo>
                  <a:lnTo>
                    <a:pt x="1093393" y="81940"/>
                  </a:lnTo>
                  <a:lnTo>
                    <a:pt x="1093089" y="83083"/>
                  </a:lnTo>
                  <a:lnTo>
                    <a:pt x="1090930" y="82829"/>
                  </a:lnTo>
                  <a:lnTo>
                    <a:pt x="1099058" y="84480"/>
                  </a:lnTo>
                  <a:lnTo>
                    <a:pt x="1100620" y="83083"/>
                  </a:lnTo>
                  <a:lnTo>
                    <a:pt x="1101598" y="82194"/>
                  </a:lnTo>
                  <a:lnTo>
                    <a:pt x="1104150" y="79908"/>
                  </a:lnTo>
                  <a:lnTo>
                    <a:pt x="1105674" y="78384"/>
                  </a:lnTo>
                  <a:lnTo>
                    <a:pt x="1107719" y="76352"/>
                  </a:lnTo>
                  <a:lnTo>
                    <a:pt x="1108608" y="75463"/>
                  </a:lnTo>
                  <a:lnTo>
                    <a:pt x="1109510" y="74574"/>
                  </a:lnTo>
                  <a:lnTo>
                    <a:pt x="1110018" y="74066"/>
                  </a:lnTo>
                  <a:lnTo>
                    <a:pt x="1119022" y="72542"/>
                  </a:lnTo>
                  <a:lnTo>
                    <a:pt x="1120521" y="72288"/>
                  </a:lnTo>
                  <a:lnTo>
                    <a:pt x="1127086" y="73685"/>
                  </a:lnTo>
                  <a:lnTo>
                    <a:pt x="1131608" y="76352"/>
                  </a:lnTo>
                  <a:lnTo>
                    <a:pt x="1127201" y="78511"/>
                  </a:lnTo>
                  <a:lnTo>
                    <a:pt x="1141780" y="74066"/>
                  </a:lnTo>
                  <a:lnTo>
                    <a:pt x="1145997" y="74320"/>
                  </a:lnTo>
                  <a:lnTo>
                    <a:pt x="1145184" y="76835"/>
                  </a:lnTo>
                  <a:lnTo>
                    <a:pt x="1163053" y="75717"/>
                  </a:lnTo>
                  <a:lnTo>
                    <a:pt x="1162850" y="76225"/>
                  </a:lnTo>
                  <a:lnTo>
                    <a:pt x="1163485" y="75717"/>
                  </a:lnTo>
                  <a:lnTo>
                    <a:pt x="1165555" y="74066"/>
                  </a:lnTo>
                  <a:lnTo>
                    <a:pt x="1167155" y="72796"/>
                  </a:lnTo>
                  <a:lnTo>
                    <a:pt x="1167930" y="72288"/>
                  </a:lnTo>
                  <a:lnTo>
                    <a:pt x="1171778" y="69748"/>
                  </a:lnTo>
                  <a:lnTo>
                    <a:pt x="1175778" y="67589"/>
                  </a:lnTo>
                  <a:lnTo>
                    <a:pt x="1176007" y="67462"/>
                  </a:lnTo>
                  <a:lnTo>
                    <a:pt x="1176718" y="67081"/>
                  </a:lnTo>
                  <a:lnTo>
                    <a:pt x="1181150" y="69164"/>
                  </a:lnTo>
                  <a:lnTo>
                    <a:pt x="1186903" y="67081"/>
                  </a:lnTo>
                  <a:lnTo>
                    <a:pt x="1187602" y="66827"/>
                  </a:lnTo>
                  <a:lnTo>
                    <a:pt x="1188796" y="70256"/>
                  </a:lnTo>
                  <a:lnTo>
                    <a:pt x="1185862" y="73177"/>
                  </a:lnTo>
                  <a:lnTo>
                    <a:pt x="1180376" y="74955"/>
                  </a:lnTo>
                  <a:lnTo>
                    <a:pt x="1173937" y="75463"/>
                  </a:lnTo>
                  <a:lnTo>
                    <a:pt x="1180782" y="82448"/>
                  </a:lnTo>
                  <a:lnTo>
                    <a:pt x="1186484" y="81178"/>
                  </a:lnTo>
                  <a:lnTo>
                    <a:pt x="1194676" y="78511"/>
                  </a:lnTo>
                  <a:lnTo>
                    <a:pt x="1203121" y="80162"/>
                  </a:lnTo>
                  <a:lnTo>
                    <a:pt x="1202042" y="78511"/>
                  </a:lnTo>
                  <a:lnTo>
                    <a:pt x="1201559" y="77749"/>
                  </a:lnTo>
                  <a:lnTo>
                    <a:pt x="1201661" y="77241"/>
                  </a:lnTo>
                  <a:lnTo>
                    <a:pt x="1205166" y="70256"/>
                  </a:lnTo>
                  <a:lnTo>
                    <a:pt x="1208151" y="73812"/>
                  </a:lnTo>
                  <a:lnTo>
                    <a:pt x="1213802" y="75844"/>
                  </a:lnTo>
                  <a:lnTo>
                    <a:pt x="1210513" y="77241"/>
                  </a:lnTo>
                  <a:lnTo>
                    <a:pt x="1205268" y="80581"/>
                  </a:lnTo>
                  <a:lnTo>
                    <a:pt x="1208976" y="81305"/>
                  </a:lnTo>
                  <a:lnTo>
                    <a:pt x="1197368" y="83591"/>
                  </a:lnTo>
                  <a:lnTo>
                    <a:pt x="1203337" y="89052"/>
                  </a:lnTo>
                  <a:lnTo>
                    <a:pt x="1210144" y="91592"/>
                  </a:lnTo>
                  <a:lnTo>
                    <a:pt x="1218006" y="93243"/>
                  </a:lnTo>
                  <a:lnTo>
                    <a:pt x="1227162" y="96545"/>
                  </a:lnTo>
                  <a:lnTo>
                    <a:pt x="1214488" y="86639"/>
                  </a:lnTo>
                  <a:lnTo>
                    <a:pt x="1210208" y="80670"/>
                  </a:lnTo>
                  <a:lnTo>
                    <a:pt x="1210233" y="80416"/>
                  </a:lnTo>
                  <a:lnTo>
                    <a:pt x="1214208" y="75971"/>
                  </a:lnTo>
                  <a:lnTo>
                    <a:pt x="1219454" y="77876"/>
                  </a:lnTo>
                  <a:lnTo>
                    <a:pt x="1225511" y="77241"/>
                  </a:lnTo>
                  <a:lnTo>
                    <a:pt x="1227518" y="75971"/>
                  </a:lnTo>
                  <a:lnTo>
                    <a:pt x="1230134" y="74320"/>
                  </a:lnTo>
                  <a:lnTo>
                    <a:pt x="1230236" y="80670"/>
                  </a:lnTo>
                  <a:lnTo>
                    <a:pt x="1237322" y="79146"/>
                  </a:lnTo>
                  <a:lnTo>
                    <a:pt x="1246162" y="78765"/>
                  </a:lnTo>
                  <a:lnTo>
                    <a:pt x="1245552" y="87274"/>
                  </a:lnTo>
                  <a:lnTo>
                    <a:pt x="1255102" y="84734"/>
                  </a:lnTo>
                  <a:lnTo>
                    <a:pt x="1254379" y="80416"/>
                  </a:lnTo>
                  <a:lnTo>
                    <a:pt x="1256792" y="78765"/>
                  </a:lnTo>
                  <a:lnTo>
                    <a:pt x="1259928" y="76606"/>
                  </a:lnTo>
                  <a:lnTo>
                    <a:pt x="1270609" y="77495"/>
                  </a:lnTo>
                  <a:lnTo>
                    <a:pt x="1272768" y="83972"/>
                  </a:lnTo>
                  <a:lnTo>
                    <a:pt x="1275334" y="89560"/>
                  </a:lnTo>
                  <a:lnTo>
                    <a:pt x="1280960" y="88417"/>
                  </a:lnTo>
                  <a:lnTo>
                    <a:pt x="1278305" y="84607"/>
                  </a:lnTo>
                  <a:lnTo>
                    <a:pt x="1276248" y="80162"/>
                  </a:lnTo>
                  <a:lnTo>
                    <a:pt x="1283665" y="77368"/>
                  </a:lnTo>
                  <a:lnTo>
                    <a:pt x="1293672" y="78511"/>
                  </a:lnTo>
                  <a:lnTo>
                    <a:pt x="1303159" y="77749"/>
                  </a:lnTo>
                  <a:lnTo>
                    <a:pt x="1304734" y="77368"/>
                  </a:lnTo>
                  <a:lnTo>
                    <a:pt x="1307884" y="76606"/>
                  </a:lnTo>
                  <a:lnTo>
                    <a:pt x="1313129" y="75336"/>
                  </a:lnTo>
                  <a:lnTo>
                    <a:pt x="1316545" y="74320"/>
                  </a:lnTo>
                  <a:lnTo>
                    <a:pt x="1324648" y="71907"/>
                  </a:lnTo>
                  <a:lnTo>
                    <a:pt x="1328610" y="74066"/>
                  </a:lnTo>
                  <a:lnTo>
                    <a:pt x="1327962" y="75971"/>
                  </a:lnTo>
                  <a:lnTo>
                    <a:pt x="1326261" y="77622"/>
                  </a:lnTo>
                  <a:lnTo>
                    <a:pt x="1326184" y="78003"/>
                  </a:lnTo>
                  <a:lnTo>
                    <a:pt x="1326502" y="79527"/>
                  </a:lnTo>
                  <a:lnTo>
                    <a:pt x="1335341" y="72796"/>
                  </a:lnTo>
                  <a:lnTo>
                    <a:pt x="1337500" y="72923"/>
                  </a:lnTo>
                  <a:lnTo>
                    <a:pt x="1336370" y="76098"/>
                  </a:lnTo>
                  <a:lnTo>
                    <a:pt x="1339761" y="73685"/>
                  </a:lnTo>
                  <a:lnTo>
                    <a:pt x="1340091" y="72796"/>
                  </a:lnTo>
                  <a:lnTo>
                    <a:pt x="1340421" y="71907"/>
                  </a:lnTo>
                  <a:lnTo>
                    <a:pt x="1353896" y="63271"/>
                  </a:lnTo>
                  <a:lnTo>
                    <a:pt x="1363548" y="67208"/>
                  </a:lnTo>
                  <a:lnTo>
                    <a:pt x="1375308" y="71018"/>
                  </a:lnTo>
                  <a:lnTo>
                    <a:pt x="1386916" y="68224"/>
                  </a:lnTo>
                  <a:lnTo>
                    <a:pt x="1390408" y="70637"/>
                  </a:lnTo>
                  <a:lnTo>
                    <a:pt x="1385163" y="73431"/>
                  </a:lnTo>
                  <a:lnTo>
                    <a:pt x="1386293" y="76733"/>
                  </a:lnTo>
                  <a:lnTo>
                    <a:pt x="1417650" y="63271"/>
                  </a:lnTo>
                  <a:lnTo>
                    <a:pt x="1419377" y="62255"/>
                  </a:lnTo>
                  <a:lnTo>
                    <a:pt x="1433245" y="67843"/>
                  </a:lnTo>
                  <a:lnTo>
                    <a:pt x="1436014" y="69418"/>
                  </a:lnTo>
                  <a:lnTo>
                    <a:pt x="1439100" y="70662"/>
                  </a:lnTo>
                  <a:lnTo>
                    <a:pt x="1442389" y="71475"/>
                  </a:lnTo>
                  <a:lnTo>
                    <a:pt x="1433207" y="67805"/>
                  </a:lnTo>
                  <a:lnTo>
                    <a:pt x="1429664" y="63017"/>
                  </a:lnTo>
                  <a:lnTo>
                    <a:pt x="1429766" y="62509"/>
                  </a:lnTo>
                  <a:lnTo>
                    <a:pt x="1429893" y="62255"/>
                  </a:lnTo>
                  <a:lnTo>
                    <a:pt x="1432242" y="57683"/>
                  </a:lnTo>
                  <a:lnTo>
                    <a:pt x="1432572" y="57429"/>
                  </a:lnTo>
                  <a:lnTo>
                    <a:pt x="1433385" y="56794"/>
                  </a:lnTo>
                  <a:lnTo>
                    <a:pt x="1438960" y="52476"/>
                  </a:lnTo>
                  <a:lnTo>
                    <a:pt x="1447393" y="47675"/>
                  </a:lnTo>
                  <a:lnTo>
                    <a:pt x="1449374" y="49352"/>
                  </a:lnTo>
                  <a:lnTo>
                    <a:pt x="1454099" y="43789"/>
                  </a:lnTo>
                  <a:lnTo>
                    <a:pt x="1447317" y="47561"/>
                  </a:lnTo>
                  <a:lnTo>
                    <a:pt x="1445895" y="46253"/>
                  </a:lnTo>
                  <a:lnTo>
                    <a:pt x="1444650" y="45110"/>
                  </a:lnTo>
                  <a:lnTo>
                    <a:pt x="1438694" y="40538"/>
                  </a:lnTo>
                  <a:lnTo>
                    <a:pt x="1445221" y="38887"/>
                  </a:lnTo>
                  <a:lnTo>
                    <a:pt x="1456766" y="35966"/>
                  </a:lnTo>
                  <a:lnTo>
                    <a:pt x="1458925" y="37363"/>
                  </a:lnTo>
                  <a:lnTo>
                    <a:pt x="1457083" y="40284"/>
                  </a:lnTo>
                  <a:lnTo>
                    <a:pt x="1454200" y="43840"/>
                  </a:lnTo>
                  <a:lnTo>
                    <a:pt x="1456664" y="42443"/>
                  </a:lnTo>
                  <a:lnTo>
                    <a:pt x="1457490" y="41808"/>
                  </a:lnTo>
                  <a:lnTo>
                    <a:pt x="1463967" y="44983"/>
                  </a:lnTo>
                  <a:lnTo>
                    <a:pt x="1460576" y="49809"/>
                  </a:lnTo>
                  <a:lnTo>
                    <a:pt x="1455953" y="54635"/>
                  </a:lnTo>
                  <a:lnTo>
                    <a:pt x="1451533" y="51206"/>
                  </a:lnTo>
                  <a:lnTo>
                    <a:pt x="1449476" y="49428"/>
                  </a:lnTo>
                  <a:lnTo>
                    <a:pt x="1444752" y="53619"/>
                  </a:lnTo>
                  <a:lnTo>
                    <a:pt x="1441970" y="59334"/>
                  </a:lnTo>
                  <a:lnTo>
                    <a:pt x="1441767" y="65303"/>
                  </a:lnTo>
                  <a:lnTo>
                    <a:pt x="1443520" y="64033"/>
                  </a:lnTo>
                  <a:lnTo>
                    <a:pt x="1445463" y="63271"/>
                  </a:lnTo>
                  <a:lnTo>
                    <a:pt x="1447622" y="63017"/>
                  </a:lnTo>
                  <a:lnTo>
                    <a:pt x="1446491" y="64414"/>
                  </a:lnTo>
                  <a:lnTo>
                    <a:pt x="1445920" y="65430"/>
                  </a:lnTo>
                  <a:lnTo>
                    <a:pt x="1445869" y="65811"/>
                  </a:lnTo>
                  <a:lnTo>
                    <a:pt x="1446911" y="67335"/>
                  </a:lnTo>
                  <a:lnTo>
                    <a:pt x="1448752" y="65430"/>
                  </a:lnTo>
                  <a:lnTo>
                    <a:pt x="1451737" y="63271"/>
                  </a:lnTo>
                  <a:lnTo>
                    <a:pt x="1455953" y="72796"/>
                  </a:lnTo>
                  <a:lnTo>
                    <a:pt x="1456867" y="68986"/>
                  </a:lnTo>
                  <a:lnTo>
                    <a:pt x="1480604" y="74955"/>
                  </a:lnTo>
                  <a:lnTo>
                    <a:pt x="1490154" y="68986"/>
                  </a:lnTo>
                  <a:lnTo>
                    <a:pt x="1499298" y="63271"/>
                  </a:lnTo>
                  <a:lnTo>
                    <a:pt x="1499704" y="63017"/>
                  </a:lnTo>
                  <a:lnTo>
                    <a:pt x="1501114" y="62128"/>
                  </a:lnTo>
                  <a:lnTo>
                    <a:pt x="1506194" y="58953"/>
                  </a:lnTo>
                  <a:lnTo>
                    <a:pt x="1508099" y="58064"/>
                  </a:lnTo>
                  <a:lnTo>
                    <a:pt x="1515427" y="54635"/>
                  </a:lnTo>
                  <a:lnTo>
                    <a:pt x="1521129" y="51968"/>
                  </a:lnTo>
                  <a:lnTo>
                    <a:pt x="1539265" y="47269"/>
                  </a:lnTo>
                  <a:lnTo>
                    <a:pt x="1532585" y="54254"/>
                  </a:lnTo>
                  <a:lnTo>
                    <a:pt x="1537677" y="58572"/>
                  </a:lnTo>
                  <a:lnTo>
                    <a:pt x="1537766" y="60477"/>
                  </a:lnTo>
                  <a:lnTo>
                    <a:pt x="1537525" y="66954"/>
                  </a:lnTo>
                  <a:lnTo>
                    <a:pt x="1530921" y="63779"/>
                  </a:lnTo>
                  <a:lnTo>
                    <a:pt x="1522577" y="65303"/>
                  </a:lnTo>
                  <a:lnTo>
                    <a:pt x="1512989" y="68097"/>
                  </a:lnTo>
                  <a:lnTo>
                    <a:pt x="1502689" y="68859"/>
                  </a:lnTo>
                  <a:lnTo>
                    <a:pt x="1509991" y="69748"/>
                  </a:lnTo>
                  <a:lnTo>
                    <a:pt x="1508340" y="73685"/>
                  </a:lnTo>
                  <a:lnTo>
                    <a:pt x="1506499" y="75082"/>
                  </a:lnTo>
                  <a:lnTo>
                    <a:pt x="1531454" y="67081"/>
                  </a:lnTo>
                  <a:lnTo>
                    <a:pt x="1530845" y="73812"/>
                  </a:lnTo>
                  <a:lnTo>
                    <a:pt x="1536700" y="72161"/>
                  </a:lnTo>
                  <a:lnTo>
                    <a:pt x="1543177" y="74955"/>
                  </a:lnTo>
                  <a:lnTo>
                    <a:pt x="1543558" y="72161"/>
                  </a:lnTo>
                  <a:lnTo>
                    <a:pt x="1544154" y="67843"/>
                  </a:lnTo>
                  <a:lnTo>
                    <a:pt x="1546174" y="67081"/>
                  </a:lnTo>
                  <a:lnTo>
                    <a:pt x="1546504" y="66954"/>
                  </a:lnTo>
                  <a:lnTo>
                    <a:pt x="1551876" y="64922"/>
                  </a:lnTo>
                  <a:lnTo>
                    <a:pt x="1562417" y="63779"/>
                  </a:lnTo>
                  <a:lnTo>
                    <a:pt x="1571828" y="61874"/>
                  </a:lnTo>
                  <a:lnTo>
                    <a:pt x="1572552" y="66319"/>
                  </a:lnTo>
                  <a:lnTo>
                    <a:pt x="1571599" y="68072"/>
                  </a:lnTo>
                  <a:lnTo>
                    <a:pt x="1573339" y="66827"/>
                  </a:lnTo>
                  <a:lnTo>
                    <a:pt x="1579803" y="61874"/>
                  </a:lnTo>
                  <a:lnTo>
                    <a:pt x="1580134" y="61620"/>
                  </a:lnTo>
                  <a:lnTo>
                    <a:pt x="1584045" y="62141"/>
                  </a:lnTo>
                  <a:lnTo>
                    <a:pt x="1588681" y="62763"/>
                  </a:lnTo>
                  <a:lnTo>
                    <a:pt x="1585709" y="62890"/>
                  </a:lnTo>
                  <a:lnTo>
                    <a:pt x="1584109" y="62153"/>
                  </a:lnTo>
                  <a:lnTo>
                    <a:pt x="1582928" y="64414"/>
                  </a:lnTo>
                  <a:lnTo>
                    <a:pt x="1588643" y="62890"/>
                  </a:lnTo>
                  <a:lnTo>
                    <a:pt x="1589608" y="62636"/>
                  </a:lnTo>
                  <a:lnTo>
                    <a:pt x="1597164" y="63017"/>
                  </a:lnTo>
                  <a:lnTo>
                    <a:pt x="1602676" y="64795"/>
                  </a:lnTo>
                  <a:lnTo>
                    <a:pt x="1603171" y="67462"/>
                  </a:lnTo>
                  <a:lnTo>
                    <a:pt x="1600085" y="67589"/>
                  </a:lnTo>
                  <a:lnTo>
                    <a:pt x="1618119" y="68097"/>
                  </a:lnTo>
                  <a:lnTo>
                    <a:pt x="1638477" y="66700"/>
                  </a:lnTo>
                  <a:lnTo>
                    <a:pt x="1655648" y="63017"/>
                  </a:lnTo>
                  <a:lnTo>
                    <a:pt x="1656130" y="62636"/>
                  </a:lnTo>
                  <a:lnTo>
                    <a:pt x="1656765" y="62128"/>
                  </a:lnTo>
                  <a:lnTo>
                    <a:pt x="1657400" y="61620"/>
                  </a:lnTo>
                  <a:lnTo>
                    <a:pt x="1664093" y="56286"/>
                  </a:lnTo>
                  <a:lnTo>
                    <a:pt x="1663547" y="60985"/>
                  </a:lnTo>
                  <a:lnTo>
                    <a:pt x="1663446" y="61747"/>
                  </a:lnTo>
                  <a:lnTo>
                    <a:pt x="1662087" y="67081"/>
                  </a:lnTo>
                  <a:lnTo>
                    <a:pt x="1660283" y="72161"/>
                  </a:lnTo>
                  <a:lnTo>
                    <a:pt x="1675180" y="56286"/>
                  </a:lnTo>
                  <a:lnTo>
                    <a:pt x="1683651" y="47269"/>
                  </a:lnTo>
                  <a:lnTo>
                    <a:pt x="1688769" y="41808"/>
                  </a:lnTo>
                  <a:lnTo>
                    <a:pt x="1694256" y="35966"/>
                  </a:lnTo>
                  <a:lnTo>
                    <a:pt x="1694726" y="35458"/>
                  </a:lnTo>
                  <a:lnTo>
                    <a:pt x="1696046" y="34061"/>
                  </a:lnTo>
                  <a:lnTo>
                    <a:pt x="1695958" y="44348"/>
                  </a:lnTo>
                  <a:lnTo>
                    <a:pt x="1697012" y="52984"/>
                  </a:lnTo>
                  <a:lnTo>
                    <a:pt x="1697139" y="55651"/>
                  </a:lnTo>
                  <a:lnTo>
                    <a:pt x="1696110" y="65430"/>
                  </a:lnTo>
                  <a:lnTo>
                    <a:pt x="1688338" y="72415"/>
                  </a:lnTo>
                  <a:lnTo>
                    <a:pt x="1695119" y="74701"/>
                  </a:lnTo>
                  <a:lnTo>
                    <a:pt x="1702511" y="74447"/>
                  </a:lnTo>
                  <a:lnTo>
                    <a:pt x="1709089" y="71907"/>
                  </a:lnTo>
                  <a:lnTo>
                    <a:pt x="1705800" y="70510"/>
                  </a:lnTo>
                  <a:lnTo>
                    <a:pt x="1700974" y="57937"/>
                  </a:lnTo>
                  <a:lnTo>
                    <a:pt x="1705394" y="57048"/>
                  </a:lnTo>
                  <a:lnTo>
                    <a:pt x="1712112" y="62636"/>
                  </a:lnTo>
                  <a:lnTo>
                    <a:pt x="1716112" y="65049"/>
                  </a:lnTo>
                  <a:lnTo>
                    <a:pt x="1720634" y="67208"/>
                  </a:lnTo>
                  <a:lnTo>
                    <a:pt x="1724291" y="69278"/>
                  </a:lnTo>
                  <a:lnTo>
                    <a:pt x="1728584" y="57048"/>
                  </a:lnTo>
                  <a:lnTo>
                    <a:pt x="1729435" y="54635"/>
                  </a:lnTo>
                  <a:lnTo>
                    <a:pt x="1737131" y="55143"/>
                  </a:lnTo>
                  <a:lnTo>
                    <a:pt x="1736204" y="56921"/>
                  </a:lnTo>
                  <a:lnTo>
                    <a:pt x="1736102" y="57937"/>
                  </a:lnTo>
                  <a:lnTo>
                    <a:pt x="1737779" y="69646"/>
                  </a:lnTo>
                  <a:lnTo>
                    <a:pt x="1749602" y="60325"/>
                  </a:lnTo>
                  <a:lnTo>
                    <a:pt x="1749742" y="60223"/>
                  </a:lnTo>
                  <a:lnTo>
                    <a:pt x="1749666" y="60477"/>
                  </a:lnTo>
                  <a:lnTo>
                    <a:pt x="1753260" y="69494"/>
                  </a:lnTo>
                  <a:lnTo>
                    <a:pt x="1757578" y="73685"/>
                  </a:lnTo>
                  <a:lnTo>
                    <a:pt x="1759381" y="72415"/>
                  </a:lnTo>
                  <a:lnTo>
                    <a:pt x="1765719" y="72542"/>
                  </a:lnTo>
                  <a:lnTo>
                    <a:pt x="1773415" y="72796"/>
                  </a:lnTo>
                  <a:lnTo>
                    <a:pt x="1779257" y="72415"/>
                  </a:lnTo>
                  <a:lnTo>
                    <a:pt x="1771142" y="68986"/>
                  </a:lnTo>
                  <a:lnTo>
                    <a:pt x="1783956" y="66700"/>
                  </a:lnTo>
                  <a:lnTo>
                    <a:pt x="1792643" y="59334"/>
                  </a:lnTo>
                  <a:lnTo>
                    <a:pt x="1795564" y="56794"/>
                  </a:lnTo>
                  <a:lnTo>
                    <a:pt x="1798053" y="54635"/>
                  </a:lnTo>
                  <a:lnTo>
                    <a:pt x="1801279" y="51841"/>
                  </a:lnTo>
                  <a:lnTo>
                    <a:pt x="1813979" y="48666"/>
                  </a:lnTo>
                  <a:lnTo>
                    <a:pt x="1812010" y="52984"/>
                  </a:lnTo>
                  <a:lnTo>
                    <a:pt x="1811337" y="57937"/>
                  </a:lnTo>
                  <a:lnTo>
                    <a:pt x="1811223" y="59969"/>
                  </a:lnTo>
                  <a:lnTo>
                    <a:pt x="1812785" y="65938"/>
                  </a:lnTo>
                  <a:lnTo>
                    <a:pt x="1818500" y="69494"/>
                  </a:lnTo>
                  <a:lnTo>
                    <a:pt x="1824761" y="59969"/>
                  </a:lnTo>
                  <a:lnTo>
                    <a:pt x="1833016" y="48666"/>
                  </a:lnTo>
                  <a:lnTo>
                    <a:pt x="1833841" y="47523"/>
                  </a:lnTo>
                  <a:lnTo>
                    <a:pt x="1845932" y="34798"/>
                  </a:lnTo>
                  <a:lnTo>
                    <a:pt x="1849120" y="32918"/>
                  </a:lnTo>
                  <a:lnTo>
                    <a:pt x="1851253" y="31648"/>
                  </a:lnTo>
                  <a:lnTo>
                    <a:pt x="1859597" y="26695"/>
                  </a:lnTo>
                  <a:lnTo>
                    <a:pt x="1863293" y="31140"/>
                  </a:lnTo>
                  <a:lnTo>
                    <a:pt x="1876056" y="26695"/>
                  </a:lnTo>
                  <a:lnTo>
                    <a:pt x="1842541" y="60985"/>
                  </a:lnTo>
                  <a:lnTo>
                    <a:pt x="1829396" y="71399"/>
                  </a:lnTo>
                  <a:lnTo>
                    <a:pt x="1833372" y="73558"/>
                  </a:lnTo>
                  <a:lnTo>
                    <a:pt x="1835137" y="75209"/>
                  </a:lnTo>
                  <a:lnTo>
                    <a:pt x="1837639" y="75971"/>
                  </a:lnTo>
                  <a:lnTo>
                    <a:pt x="1843874" y="76098"/>
                  </a:lnTo>
                  <a:lnTo>
                    <a:pt x="1848192" y="80162"/>
                  </a:lnTo>
                  <a:lnTo>
                    <a:pt x="1837194" y="82321"/>
                  </a:lnTo>
                  <a:lnTo>
                    <a:pt x="1833702" y="82575"/>
                  </a:lnTo>
                  <a:lnTo>
                    <a:pt x="1861959" y="85115"/>
                  </a:lnTo>
                  <a:lnTo>
                    <a:pt x="1864791" y="79908"/>
                  </a:lnTo>
                  <a:lnTo>
                    <a:pt x="1868741" y="78003"/>
                  </a:lnTo>
                  <a:lnTo>
                    <a:pt x="1872157" y="76352"/>
                  </a:lnTo>
                  <a:lnTo>
                    <a:pt x="1879549" y="73177"/>
                  </a:lnTo>
                  <a:lnTo>
                    <a:pt x="1882508" y="68732"/>
                  </a:lnTo>
                  <a:lnTo>
                    <a:pt x="1851787" y="78003"/>
                  </a:lnTo>
                  <a:lnTo>
                    <a:pt x="1854352" y="70383"/>
                  </a:lnTo>
                  <a:lnTo>
                    <a:pt x="1862709" y="62255"/>
                  </a:lnTo>
                  <a:lnTo>
                    <a:pt x="1875015" y="56032"/>
                  </a:lnTo>
                  <a:lnTo>
                    <a:pt x="1889493" y="54127"/>
                  </a:lnTo>
                  <a:lnTo>
                    <a:pt x="1894624" y="57683"/>
                  </a:lnTo>
                  <a:lnTo>
                    <a:pt x="1885886" y="70002"/>
                  </a:lnTo>
                  <a:lnTo>
                    <a:pt x="1885823" y="70383"/>
                  </a:lnTo>
                  <a:lnTo>
                    <a:pt x="1886204" y="73050"/>
                  </a:lnTo>
                  <a:lnTo>
                    <a:pt x="1888769" y="70002"/>
                  </a:lnTo>
                  <a:lnTo>
                    <a:pt x="1905215" y="67208"/>
                  </a:lnTo>
                  <a:lnTo>
                    <a:pt x="1907057" y="69367"/>
                  </a:lnTo>
                  <a:lnTo>
                    <a:pt x="1898535" y="74193"/>
                  </a:lnTo>
                  <a:lnTo>
                    <a:pt x="1906308" y="73812"/>
                  </a:lnTo>
                  <a:lnTo>
                    <a:pt x="1913509" y="70510"/>
                  </a:lnTo>
                  <a:lnTo>
                    <a:pt x="1921129" y="68224"/>
                  </a:lnTo>
                  <a:lnTo>
                    <a:pt x="1930171" y="70764"/>
                  </a:lnTo>
                  <a:lnTo>
                    <a:pt x="1934794" y="71399"/>
                  </a:lnTo>
                  <a:lnTo>
                    <a:pt x="1943938" y="82321"/>
                  </a:lnTo>
                  <a:lnTo>
                    <a:pt x="1944649" y="77749"/>
                  </a:lnTo>
                  <a:lnTo>
                    <a:pt x="1944522" y="76352"/>
                  </a:lnTo>
                  <a:lnTo>
                    <a:pt x="1941474" y="68224"/>
                  </a:lnTo>
                  <a:lnTo>
                    <a:pt x="1941093" y="67208"/>
                  </a:lnTo>
                  <a:lnTo>
                    <a:pt x="1940369" y="65303"/>
                  </a:lnTo>
                  <a:lnTo>
                    <a:pt x="1940255" y="64922"/>
                  </a:lnTo>
                  <a:lnTo>
                    <a:pt x="1938350" y="54127"/>
                  </a:lnTo>
                  <a:lnTo>
                    <a:pt x="1938147" y="52984"/>
                  </a:lnTo>
                  <a:lnTo>
                    <a:pt x="1938274" y="39649"/>
                  </a:lnTo>
                  <a:lnTo>
                    <a:pt x="1940648" y="27584"/>
                  </a:lnTo>
                  <a:lnTo>
                    <a:pt x="1948395" y="30759"/>
                  </a:lnTo>
                  <a:lnTo>
                    <a:pt x="1955914" y="34315"/>
                  </a:lnTo>
                  <a:lnTo>
                    <a:pt x="1963191" y="38125"/>
                  </a:lnTo>
                  <a:lnTo>
                    <a:pt x="1970239" y="42316"/>
                  </a:lnTo>
                  <a:lnTo>
                    <a:pt x="1971763" y="48793"/>
                  </a:lnTo>
                  <a:lnTo>
                    <a:pt x="1965566" y="60477"/>
                  </a:lnTo>
                  <a:lnTo>
                    <a:pt x="1964613" y="62153"/>
                  </a:lnTo>
                  <a:lnTo>
                    <a:pt x="1964499" y="63017"/>
                  </a:lnTo>
                  <a:lnTo>
                    <a:pt x="1965286" y="68262"/>
                  </a:lnTo>
                  <a:lnTo>
                    <a:pt x="1965109" y="69723"/>
                  </a:lnTo>
                  <a:lnTo>
                    <a:pt x="1966544" y="71043"/>
                  </a:lnTo>
                  <a:lnTo>
                    <a:pt x="1971370" y="71488"/>
                  </a:lnTo>
                  <a:lnTo>
                    <a:pt x="1969008" y="70916"/>
                  </a:lnTo>
                  <a:lnTo>
                    <a:pt x="1966849" y="69761"/>
                  </a:lnTo>
                  <a:lnTo>
                    <a:pt x="1965325" y="68173"/>
                  </a:lnTo>
                  <a:lnTo>
                    <a:pt x="1965617" y="65811"/>
                  </a:lnTo>
                  <a:lnTo>
                    <a:pt x="1969833" y="62890"/>
                  </a:lnTo>
                  <a:lnTo>
                    <a:pt x="1971573" y="61874"/>
                  </a:lnTo>
                  <a:lnTo>
                    <a:pt x="1976399" y="63906"/>
                  </a:lnTo>
                  <a:lnTo>
                    <a:pt x="1969516" y="69494"/>
                  </a:lnTo>
                  <a:lnTo>
                    <a:pt x="1980107" y="68351"/>
                  </a:lnTo>
                  <a:lnTo>
                    <a:pt x="1983943" y="64541"/>
                  </a:lnTo>
                  <a:lnTo>
                    <a:pt x="1989429" y="64287"/>
                  </a:lnTo>
                  <a:lnTo>
                    <a:pt x="1991487" y="64160"/>
                  </a:lnTo>
                  <a:lnTo>
                    <a:pt x="1987181" y="61874"/>
                  </a:lnTo>
                  <a:lnTo>
                    <a:pt x="1985035" y="60731"/>
                  </a:lnTo>
                  <a:lnTo>
                    <a:pt x="1995309" y="58064"/>
                  </a:lnTo>
                  <a:lnTo>
                    <a:pt x="1995919" y="62509"/>
                  </a:lnTo>
                  <a:lnTo>
                    <a:pt x="2008047" y="62128"/>
                  </a:lnTo>
                  <a:lnTo>
                    <a:pt x="2008238" y="58064"/>
                  </a:lnTo>
                  <a:lnTo>
                    <a:pt x="2008301" y="56540"/>
                  </a:lnTo>
                  <a:lnTo>
                    <a:pt x="2013369" y="49682"/>
                  </a:lnTo>
                  <a:lnTo>
                    <a:pt x="2021078" y="43459"/>
                  </a:lnTo>
                  <a:lnTo>
                    <a:pt x="2029320" y="39649"/>
                  </a:lnTo>
                  <a:lnTo>
                    <a:pt x="2028698" y="41935"/>
                  </a:lnTo>
                  <a:lnTo>
                    <a:pt x="2031263" y="45237"/>
                  </a:lnTo>
                  <a:lnTo>
                    <a:pt x="2032050" y="46215"/>
                  </a:lnTo>
                  <a:lnTo>
                    <a:pt x="2031784" y="46215"/>
                  </a:lnTo>
                  <a:lnTo>
                    <a:pt x="2033117" y="47320"/>
                  </a:lnTo>
                  <a:lnTo>
                    <a:pt x="2032914" y="47129"/>
                  </a:lnTo>
                  <a:lnTo>
                    <a:pt x="2032317" y="46393"/>
                  </a:lnTo>
                  <a:lnTo>
                    <a:pt x="2046503" y="47396"/>
                  </a:lnTo>
                  <a:lnTo>
                    <a:pt x="2058822" y="49174"/>
                  </a:lnTo>
                  <a:lnTo>
                    <a:pt x="2070874" y="50698"/>
                  </a:lnTo>
                  <a:lnTo>
                    <a:pt x="2084374" y="51460"/>
                  </a:lnTo>
                  <a:lnTo>
                    <a:pt x="2086229" y="53746"/>
                  </a:lnTo>
                  <a:lnTo>
                    <a:pt x="2094585" y="56095"/>
                  </a:lnTo>
                  <a:lnTo>
                    <a:pt x="2130196" y="29362"/>
                  </a:lnTo>
                  <a:lnTo>
                    <a:pt x="2138273" y="29362"/>
                  </a:lnTo>
                  <a:lnTo>
                    <a:pt x="2140013" y="31521"/>
                  </a:lnTo>
                  <a:lnTo>
                    <a:pt x="2140102" y="32283"/>
                  </a:lnTo>
                  <a:lnTo>
                    <a:pt x="2139759" y="33807"/>
                  </a:lnTo>
                  <a:lnTo>
                    <a:pt x="2139708" y="34569"/>
                  </a:lnTo>
                  <a:lnTo>
                    <a:pt x="2140064" y="35077"/>
                  </a:lnTo>
                  <a:lnTo>
                    <a:pt x="2157603" y="33172"/>
                  </a:lnTo>
                  <a:lnTo>
                    <a:pt x="2164423" y="29362"/>
                  </a:lnTo>
                  <a:lnTo>
                    <a:pt x="2167598" y="27584"/>
                  </a:lnTo>
                  <a:lnTo>
                    <a:pt x="2168055" y="27330"/>
                  </a:lnTo>
                  <a:lnTo>
                    <a:pt x="2170607" y="26060"/>
                  </a:lnTo>
                  <a:lnTo>
                    <a:pt x="2175472" y="23647"/>
                  </a:lnTo>
                  <a:lnTo>
                    <a:pt x="2177504" y="22631"/>
                  </a:lnTo>
                  <a:lnTo>
                    <a:pt x="2192045" y="24155"/>
                  </a:lnTo>
                  <a:lnTo>
                    <a:pt x="2196173" y="29362"/>
                  </a:lnTo>
                  <a:lnTo>
                    <a:pt x="2196287" y="33172"/>
                  </a:lnTo>
                  <a:lnTo>
                    <a:pt x="2196160" y="34950"/>
                  </a:lnTo>
                  <a:lnTo>
                    <a:pt x="2194636" y="39395"/>
                  </a:lnTo>
                  <a:lnTo>
                    <a:pt x="2194509" y="43586"/>
                  </a:lnTo>
                  <a:lnTo>
                    <a:pt x="2185543" y="43967"/>
                  </a:lnTo>
                  <a:lnTo>
                    <a:pt x="2178151" y="42189"/>
                  </a:lnTo>
                  <a:lnTo>
                    <a:pt x="2171573" y="39903"/>
                  </a:lnTo>
                  <a:lnTo>
                    <a:pt x="2165032" y="38887"/>
                  </a:lnTo>
                  <a:lnTo>
                    <a:pt x="2176018" y="42443"/>
                  </a:lnTo>
                  <a:lnTo>
                    <a:pt x="2170569" y="45237"/>
                  </a:lnTo>
                  <a:lnTo>
                    <a:pt x="2164245" y="45974"/>
                  </a:lnTo>
                  <a:lnTo>
                    <a:pt x="2170087" y="47523"/>
                  </a:lnTo>
                  <a:lnTo>
                    <a:pt x="2213051" y="49555"/>
                  </a:lnTo>
                  <a:lnTo>
                    <a:pt x="2233650" y="52730"/>
                  </a:lnTo>
                  <a:lnTo>
                    <a:pt x="2237867" y="50444"/>
                  </a:lnTo>
                  <a:lnTo>
                    <a:pt x="2245258" y="48031"/>
                  </a:lnTo>
                  <a:lnTo>
                    <a:pt x="2242909" y="45999"/>
                  </a:lnTo>
                  <a:lnTo>
                    <a:pt x="2241867" y="45110"/>
                  </a:lnTo>
                  <a:lnTo>
                    <a:pt x="2234273" y="45999"/>
                  </a:lnTo>
                  <a:lnTo>
                    <a:pt x="2233853" y="43967"/>
                  </a:lnTo>
                  <a:lnTo>
                    <a:pt x="2233511" y="42316"/>
                  </a:lnTo>
                  <a:lnTo>
                    <a:pt x="2237727" y="39522"/>
                  </a:lnTo>
                  <a:lnTo>
                    <a:pt x="2241423" y="37490"/>
                  </a:lnTo>
                  <a:lnTo>
                    <a:pt x="2239099" y="35458"/>
                  </a:lnTo>
                  <a:lnTo>
                    <a:pt x="2247455" y="31648"/>
                  </a:lnTo>
                  <a:lnTo>
                    <a:pt x="2256371" y="29235"/>
                  </a:lnTo>
                  <a:lnTo>
                    <a:pt x="2265616" y="28473"/>
                  </a:lnTo>
                  <a:lnTo>
                    <a:pt x="2274951" y="29108"/>
                  </a:lnTo>
                  <a:lnTo>
                    <a:pt x="2276589" y="34569"/>
                  </a:lnTo>
                  <a:lnTo>
                    <a:pt x="2276691" y="34823"/>
                  </a:lnTo>
                  <a:lnTo>
                    <a:pt x="2268169" y="32156"/>
                  </a:lnTo>
                  <a:lnTo>
                    <a:pt x="2264168" y="34569"/>
                  </a:lnTo>
                  <a:lnTo>
                    <a:pt x="2270137" y="34823"/>
                  </a:lnTo>
                  <a:lnTo>
                    <a:pt x="2277986" y="37744"/>
                  </a:lnTo>
                  <a:lnTo>
                    <a:pt x="2285987" y="39522"/>
                  </a:lnTo>
                  <a:lnTo>
                    <a:pt x="2289632" y="37363"/>
                  </a:lnTo>
                  <a:lnTo>
                    <a:pt x="2292413" y="35712"/>
                  </a:lnTo>
                  <a:lnTo>
                    <a:pt x="2282660" y="29743"/>
                  </a:lnTo>
                  <a:lnTo>
                    <a:pt x="2285657" y="28473"/>
                  </a:lnTo>
                  <a:lnTo>
                    <a:pt x="2288349" y="27330"/>
                  </a:lnTo>
                  <a:lnTo>
                    <a:pt x="2298636" y="23012"/>
                  </a:lnTo>
                  <a:lnTo>
                    <a:pt x="2299551" y="22631"/>
                  </a:lnTo>
                  <a:lnTo>
                    <a:pt x="2308796" y="20218"/>
                  </a:lnTo>
                  <a:lnTo>
                    <a:pt x="2318207" y="20599"/>
                  </a:lnTo>
                  <a:close/>
                </a:path>
                <a:path w="2737485" h="98425">
                  <a:moveTo>
                    <a:pt x="2320671" y="31000"/>
                  </a:moveTo>
                  <a:lnTo>
                    <a:pt x="2317280" y="33274"/>
                  </a:lnTo>
                  <a:lnTo>
                    <a:pt x="2313482" y="33934"/>
                  </a:lnTo>
                  <a:lnTo>
                    <a:pt x="2315540" y="33693"/>
                  </a:lnTo>
                  <a:lnTo>
                    <a:pt x="2317686" y="33705"/>
                  </a:lnTo>
                  <a:lnTo>
                    <a:pt x="2319845" y="33997"/>
                  </a:lnTo>
                  <a:lnTo>
                    <a:pt x="2320671" y="31000"/>
                  </a:lnTo>
                  <a:close/>
                </a:path>
                <a:path w="2737485" h="98425">
                  <a:moveTo>
                    <a:pt x="2329510" y="10947"/>
                  </a:moveTo>
                  <a:lnTo>
                    <a:pt x="2323757" y="13919"/>
                  </a:lnTo>
                  <a:lnTo>
                    <a:pt x="2328481" y="16179"/>
                  </a:lnTo>
                  <a:lnTo>
                    <a:pt x="2329510" y="10947"/>
                  </a:lnTo>
                  <a:close/>
                </a:path>
                <a:path w="2737485" h="98425">
                  <a:moveTo>
                    <a:pt x="2352319" y="10287"/>
                  </a:moveTo>
                  <a:lnTo>
                    <a:pt x="2342451" y="18465"/>
                  </a:lnTo>
                  <a:lnTo>
                    <a:pt x="2349957" y="16243"/>
                  </a:lnTo>
                  <a:lnTo>
                    <a:pt x="2352319" y="10287"/>
                  </a:lnTo>
                  <a:close/>
                </a:path>
                <a:path w="2737485" h="98425">
                  <a:moveTo>
                    <a:pt x="2361387" y="38163"/>
                  </a:moveTo>
                  <a:lnTo>
                    <a:pt x="2358034" y="28765"/>
                  </a:lnTo>
                  <a:lnTo>
                    <a:pt x="2352535" y="20218"/>
                  </a:lnTo>
                  <a:lnTo>
                    <a:pt x="2352624" y="19951"/>
                  </a:lnTo>
                  <a:lnTo>
                    <a:pt x="2352725" y="19646"/>
                  </a:lnTo>
                  <a:lnTo>
                    <a:pt x="2352725" y="19304"/>
                  </a:lnTo>
                  <a:lnTo>
                    <a:pt x="2351697" y="19151"/>
                  </a:lnTo>
                  <a:lnTo>
                    <a:pt x="2352497" y="20256"/>
                  </a:lnTo>
                  <a:lnTo>
                    <a:pt x="2352103" y="22466"/>
                  </a:lnTo>
                  <a:lnTo>
                    <a:pt x="2352103" y="24625"/>
                  </a:lnTo>
                  <a:lnTo>
                    <a:pt x="2341829" y="27317"/>
                  </a:lnTo>
                  <a:lnTo>
                    <a:pt x="2346642" y="29832"/>
                  </a:lnTo>
                  <a:lnTo>
                    <a:pt x="2353157" y="32778"/>
                  </a:lnTo>
                  <a:lnTo>
                    <a:pt x="2357412" y="35991"/>
                  </a:lnTo>
                  <a:lnTo>
                    <a:pt x="2355392" y="39319"/>
                  </a:lnTo>
                  <a:lnTo>
                    <a:pt x="2341943" y="41541"/>
                  </a:lnTo>
                  <a:lnTo>
                    <a:pt x="2344509" y="37096"/>
                  </a:lnTo>
                  <a:lnTo>
                    <a:pt x="2338133" y="34023"/>
                  </a:lnTo>
                  <a:lnTo>
                    <a:pt x="2337752" y="38417"/>
                  </a:lnTo>
                  <a:lnTo>
                    <a:pt x="2331885" y="42227"/>
                  </a:lnTo>
                  <a:lnTo>
                    <a:pt x="2325497" y="46596"/>
                  </a:lnTo>
                  <a:lnTo>
                    <a:pt x="2323554" y="52679"/>
                  </a:lnTo>
                  <a:lnTo>
                    <a:pt x="2335263" y="49720"/>
                  </a:lnTo>
                  <a:lnTo>
                    <a:pt x="2335466" y="51231"/>
                  </a:lnTo>
                  <a:lnTo>
                    <a:pt x="2331148" y="53467"/>
                  </a:lnTo>
                  <a:lnTo>
                    <a:pt x="2334260" y="54927"/>
                  </a:lnTo>
                  <a:lnTo>
                    <a:pt x="2336749" y="51346"/>
                  </a:lnTo>
                  <a:lnTo>
                    <a:pt x="2342121" y="48933"/>
                  </a:lnTo>
                  <a:lnTo>
                    <a:pt x="2349144" y="48615"/>
                  </a:lnTo>
                  <a:lnTo>
                    <a:pt x="2356624" y="51320"/>
                  </a:lnTo>
                  <a:lnTo>
                    <a:pt x="2361349" y="46342"/>
                  </a:lnTo>
                  <a:lnTo>
                    <a:pt x="2361387" y="38163"/>
                  </a:lnTo>
                  <a:close/>
                </a:path>
                <a:path w="2737485" h="98425">
                  <a:moveTo>
                    <a:pt x="2375941" y="21031"/>
                  </a:moveTo>
                  <a:lnTo>
                    <a:pt x="2370709" y="19380"/>
                  </a:lnTo>
                  <a:lnTo>
                    <a:pt x="2365870" y="16725"/>
                  </a:lnTo>
                  <a:lnTo>
                    <a:pt x="2361869" y="13258"/>
                  </a:lnTo>
                  <a:lnTo>
                    <a:pt x="2354783" y="15557"/>
                  </a:lnTo>
                  <a:lnTo>
                    <a:pt x="2353335" y="17462"/>
                  </a:lnTo>
                  <a:lnTo>
                    <a:pt x="2352725" y="19189"/>
                  </a:lnTo>
                  <a:lnTo>
                    <a:pt x="2373274" y="20713"/>
                  </a:lnTo>
                  <a:lnTo>
                    <a:pt x="2371725" y="21488"/>
                  </a:lnTo>
                  <a:lnTo>
                    <a:pt x="2375941" y="21031"/>
                  </a:lnTo>
                  <a:close/>
                </a:path>
                <a:path w="2737485" h="98425">
                  <a:moveTo>
                    <a:pt x="2377897" y="51498"/>
                  </a:moveTo>
                  <a:lnTo>
                    <a:pt x="2377592" y="48501"/>
                  </a:lnTo>
                  <a:lnTo>
                    <a:pt x="2371521" y="48412"/>
                  </a:lnTo>
                  <a:lnTo>
                    <a:pt x="2367216" y="50609"/>
                  </a:lnTo>
                  <a:lnTo>
                    <a:pt x="2373477" y="52171"/>
                  </a:lnTo>
                  <a:lnTo>
                    <a:pt x="2374912" y="51447"/>
                  </a:lnTo>
                  <a:lnTo>
                    <a:pt x="2376462" y="52222"/>
                  </a:lnTo>
                  <a:lnTo>
                    <a:pt x="2377897" y="51498"/>
                  </a:lnTo>
                  <a:close/>
                </a:path>
                <a:path w="2737485" h="98425">
                  <a:moveTo>
                    <a:pt x="2395359" y="18453"/>
                  </a:moveTo>
                  <a:lnTo>
                    <a:pt x="2393200" y="16560"/>
                  </a:lnTo>
                  <a:lnTo>
                    <a:pt x="2388781" y="13538"/>
                  </a:lnTo>
                  <a:lnTo>
                    <a:pt x="2387854" y="14973"/>
                  </a:lnTo>
                  <a:lnTo>
                    <a:pt x="2390330" y="16306"/>
                  </a:lnTo>
                  <a:lnTo>
                    <a:pt x="2392794" y="17475"/>
                  </a:lnTo>
                  <a:lnTo>
                    <a:pt x="2395359" y="18453"/>
                  </a:lnTo>
                  <a:close/>
                </a:path>
                <a:path w="2737485" h="98425">
                  <a:moveTo>
                    <a:pt x="2405430" y="21551"/>
                  </a:moveTo>
                  <a:lnTo>
                    <a:pt x="2402040" y="20726"/>
                  </a:lnTo>
                  <a:lnTo>
                    <a:pt x="2400071" y="20129"/>
                  </a:lnTo>
                  <a:lnTo>
                    <a:pt x="2398598" y="19672"/>
                  </a:lnTo>
                  <a:lnTo>
                    <a:pt x="2396998" y="19075"/>
                  </a:lnTo>
                  <a:lnTo>
                    <a:pt x="2396998" y="20129"/>
                  </a:lnTo>
                  <a:lnTo>
                    <a:pt x="2396083" y="19672"/>
                  </a:lnTo>
                  <a:lnTo>
                    <a:pt x="2395664" y="19773"/>
                  </a:lnTo>
                  <a:lnTo>
                    <a:pt x="2395486" y="20434"/>
                  </a:lnTo>
                  <a:lnTo>
                    <a:pt x="2395156" y="21234"/>
                  </a:lnTo>
                  <a:lnTo>
                    <a:pt x="2394635" y="21882"/>
                  </a:lnTo>
                  <a:lnTo>
                    <a:pt x="2388984" y="20434"/>
                  </a:lnTo>
                  <a:lnTo>
                    <a:pt x="2393823" y="20358"/>
                  </a:lnTo>
                  <a:lnTo>
                    <a:pt x="2395664" y="19773"/>
                  </a:lnTo>
                  <a:lnTo>
                    <a:pt x="2395867" y="19215"/>
                  </a:lnTo>
                  <a:lnTo>
                    <a:pt x="2395867" y="18923"/>
                  </a:lnTo>
                  <a:lnTo>
                    <a:pt x="2396680" y="19672"/>
                  </a:lnTo>
                  <a:lnTo>
                    <a:pt x="2396998" y="20129"/>
                  </a:lnTo>
                  <a:lnTo>
                    <a:pt x="2396998" y="19075"/>
                  </a:lnTo>
                  <a:lnTo>
                    <a:pt x="2395359" y="18453"/>
                  </a:lnTo>
                  <a:lnTo>
                    <a:pt x="2395791" y="18859"/>
                  </a:lnTo>
                  <a:lnTo>
                    <a:pt x="2375941" y="21069"/>
                  </a:lnTo>
                  <a:lnTo>
                    <a:pt x="2382101" y="22098"/>
                  </a:lnTo>
                  <a:lnTo>
                    <a:pt x="2388374" y="22377"/>
                  </a:lnTo>
                  <a:lnTo>
                    <a:pt x="2394610" y="21932"/>
                  </a:lnTo>
                  <a:lnTo>
                    <a:pt x="2391143" y="27457"/>
                  </a:lnTo>
                  <a:lnTo>
                    <a:pt x="2381085" y="29425"/>
                  </a:lnTo>
                  <a:lnTo>
                    <a:pt x="2386939" y="35902"/>
                  </a:lnTo>
                  <a:lnTo>
                    <a:pt x="2399157" y="36080"/>
                  </a:lnTo>
                  <a:lnTo>
                    <a:pt x="2395664" y="31521"/>
                  </a:lnTo>
                  <a:lnTo>
                    <a:pt x="2403068" y="29387"/>
                  </a:lnTo>
                  <a:lnTo>
                    <a:pt x="2395423" y="29083"/>
                  </a:lnTo>
                  <a:lnTo>
                    <a:pt x="2396782" y="27635"/>
                  </a:lnTo>
                  <a:lnTo>
                    <a:pt x="2399207" y="25349"/>
                  </a:lnTo>
                  <a:lnTo>
                    <a:pt x="2394737" y="22555"/>
                  </a:lnTo>
                  <a:lnTo>
                    <a:pt x="2398357" y="21894"/>
                  </a:lnTo>
                  <a:lnTo>
                    <a:pt x="2401836" y="21564"/>
                  </a:lnTo>
                  <a:lnTo>
                    <a:pt x="2405430" y="21551"/>
                  </a:lnTo>
                  <a:close/>
                </a:path>
                <a:path w="2737485" h="98425">
                  <a:moveTo>
                    <a:pt x="2411793" y="9080"/>
                  </a:moveTo>
                  <a:lnTo>
                    <a:pt x="2408618" y="9880"/>
                  </a:lnTo>
                  <a:lnTo>
                    <a:pt x="2405634" y="11214"/>
                  </a:lnTo>
                  <a:lnTo>
                    <a:pt x="2403068" y="13030"/>
                  </a:lnTo>
                  <a:lnTo>
                    <a:pt x="2406040" y="11976"/>
                  </a:lnTo>
                  <a:lnTo>
                    <a:pt x="2409025" y="10655"/>
                  </a:lnTo>
                  <a:lnTo>
                    <a:pt x="2411793" y="9080"/>
                  </a:lnTo>
                  <a:close/>
                </a:path>
                <a:path w="2737485" h="98425">
                  <a:moveTo>
                    <a:pt x="2426589" y="19253"/>
                  </a:moveTo>
                  <a:lnTo>
                    <a:pt x="2420328" y="19151"/>
                  </a:lnTo>
                  <a:lnTo>
                    <a:pt x="2415705" y="21043"/>
                  </a:lnTo>
                  <a:lnTo>
                    <a:pt x="2410561" y="21856"/>
                  </a:lnTo>
                  <a:lnTo>
                    <a:pt x="2405532" y="21539"/>
                  </a:lnTo>
                  <a:lnTo>
                    <a:pt x="2411184" y="22923"/>
                  </a:lnTo>
                  <a:lnTo>
                    <a:pt x="2417140" y="23774"/>
                  </a:lnTo>
                  <a:lnTo>
                    <a:pt x="2422995" y="24066"/>
                  </a:lnTo>
                  <a:lnTo>
                    <a:pt x="2423922" y="22352"/>
                  </a:lnTo>
                  <a:lnTo>
                    <a:pt x="2426589" y="19253"/>
                  </a:lnTo>
                  <a:close/>
                </a:path>
                <a:path w="2737485" h="98425">
                  <a:moveTo>
                    <a:pt x="2433574" y="23698"/>
                  </a:moveTo>
                  <a:lnTo>
                    <a:pt x="2430081" y="24104"/>
                  </a:lnTo>
                  <a:lnTo>
                    <a:pt x="2426589" y="24231"/>
                  </a:lnTo>
                  <a:lnTo>
                    <a:pt x="2422995" y="24066"/>
                  </a:lnTo>
                  <a:lnTo>
                    <a:pt x="2422588" y="24866"/>
                  </a:lnTo>
                  <a:lnTo>
                    <a:pt x="2422588" y="25387"/>
                  </a:lnTo>
                  <a:lnTo>
                    <a:pt x="2423922" y="25184"/>
                  </a:lnTo>
                  <a:lnTo>
                    <a:pt x="2427211" y="26301"/>
                  </a:lnTo>
                  <a:lnTo>
                    <a:pt x="2430907" y="25730"/>
                  </a:lnTo>
                  <a:lnTo>
                    <a:pt x="2433574" y="23698"/>
                  </a:lnTo>
                  <a:close/>
                </a:path>
                <a:path w="2737485" h="98425">
                  <a:moveTo>
                    <a:pt x="2434602" y="8343"/>
                  </a:moveTo>
                  <a:lnTo>
                    <a:pt x="2425154" y="5105"/>
                  </a:lnTo>
                  <a:lnTo>
                    <a:pt x="2429573" y="2959"/>
                  </a:lnTo>
                  <a:lnTo>
                    <a:pt x="2423198" y="3695"/>
                  </a:lnTo>
                  <a:lnTo>
                    <a:pt x="2417038" y="5791"/>
                  </a:lnTo>
                  <a:lnTo>
                    <a:pt x="2411793" y="9080"/>
                  </a:lnTo>
                  <a:lnTo>
                    <a:pt x="2418169" y="7670"/>
                  </a:lnTo>
                  <a:lnTo>
                    <a:pt x="2424950" y="8712"/>
                  </a:lnTo>
                  <a:lnTo>
                    <a:pt x="2430399" y="11963"/>
                  </a:lnTo>
                  <a:lnTo>
                    <a:pt x="2434602" y="8343"/>
                  </a:lnTo>
                  <a:close/>
                </a:path>
                <a:path w="2737485" h="98425">
                  <a:moveTo>
                    <a:pt x="2439428" y="44259"/>
                  </a:moveTo>
                  <a:lnTo>
                    <a:pt x="2437587" y="40474"/>
                  </a:lnTo>
                  <a:lnTo>
                    <a:pt x="2438806" y="38265"/>
                  </a:lnTo>
                  <a:lnTo>
                    <a:pt x="2422385" y="40106"/>
                  </a:lnTo>
                  <a:lnTo>
                    <a:pt x="2430500" y="45542"/>
                  </a:lnTo>
                  <a:lnTo>
                    <a:pt x="2430183" y="42545"/>
                  </a:lnTo>
                  <a:lnTo>
                    <a:pt x="2439428" y="44259"/>
                  </a:lnTo>
                  <a:close/>
                </a:path>
                <a:path w="2737485" h="98425">
                  <a:moveTo>
                    <a:pt x="2440355" y="20370"/>
                  </a:moveTo>
                  <a:lnTo>
                    <a:pt x="2438920" y="19062"/>
                  </a:lnTo>
                  <a:lnTo>
                    <a:pt x="2439124" y="19672"/>
                  </a:lnTo>
                  <a:lnTo>
                    <a:pt x="2439644" y="20586"/>
                  </a:lnTo>
                  <a:lnTo>
                    <a:pt x="2439847" y="20485"/>
                  </a:lnTo>
                  <a:lnTo>
                    <a:pt x="2440051" y="20421"/>
                  </a:lnTo>
                  <a:lnTo>
                    <a:pt x="2440355" y="20370"/>
                  </a:lnTo>
                  <a:close/>
                </a:path>
                <a:path w="2737485" h="98425">
                  <a:moveTo>
                    <a:pt x="2440978" y="22237"/>
                  </a:moveTo>
                  <a:lnTo>
                    <a:pt x="2440457" y="21755"/>
                  </a:lnTo>
                  <a:lnTo>
                    <a:pt x="2439949" y="21196"/>
                  </a:lnTo>
                  <a:lnTo>
                    <a:pt x="2439644" y="20586"/>
                  </a:lnTo>
                  <a:lnTo>
                    <a:pt x="2437485" y="21348"/>
                  </a:lnTo>
                  <a:lnTo>
                    <a:pt x="2435428" y="22402"/>
                  </a:lnTo>
                  <a:lnTo>
                    <a:pt x="2433675" y="23710"/>
                  </a:lnTo>
                  <a:lnTo>
                    <a:pt x="2436152" y="23456"/>
                  </a:lnTo>
                  <a:lnTo>
                    <a:pt x="2438616" y="22974"/>
                  </a:lnTo>
                  <a:lnTo>
                    <a:pt x="2440978" y="22237"/>
                  </a:lnTo>
                  <a:close/>
                </a:path>
                <a:path w="2737485" h="98425">
                  <a:moveTo>
                    <a:pt x="2442108" y="22936"/>
                  </a:moveTo>
                  <a:lnTo>
                    <a:pt x="2442006" y="21971"/>
                  </a:lnTo>
                  <a:lnTo>
                    <a:pt x="2441079" y="22237"/>
                  </a:lnTo>
                  <a:lnTo>
                    <a:pt x="2441587" y="22758"/>
                  </a:lnTo>
                  <a:lnTo>
                    <a:pt x="2442108" y="22936"/>
                  </a:lnTo>
                  <a:close/>
                </a:path>
                <a:path w="2737485" h="98425">
                  <a:moveTo>
                    <a:pt x="2460599" y="8204"/>
                  </a:moveTo>
                  <a:lnTo>
                    <a:pt x="2450528" y="14681"/>
                  </a:lnTo>
                  <a:lnTo>
                    <a:pt x="2454948" y="12547"/>
                  </a:lnTo>
                  <a:lnTo>
                    <a:pt x="2460599" y="8204"/>
                  </a:lnTo>
                  <a:close/>
                </a:path>
                <a:path w="2737485" h="98425">
                  <a:moveTo>
                    <a:pt x="2465019" y="23939"/>
                  </a:moveTo>
                  <a:lnTo>
                    <a:pt x="2464917" y="23749"/>
                  </a:lnTo>
                  <a:lnTo>
                    <a:pt x="2456688" y="22961"/>
                  </a:lnTo>
                  <a:lnTo>
                    <a:pt x="2465019" y="23939"/>
                  </a:lnTo>
                  <a:close/>
                </a:path>
                <a:path w="2737485" h="98425">
                  <a:moveTo>
                    <a:pt x="2468702" y="24041"/>
                  </a:moveTo>
                  <a:lnTo>
                    <a:pt x="2467483" y="21069"/>
                  </a:lnTo>
                  <a:lnTo>
                    <a:pt x="2464803" y="18783"/>
                  </a:lnTo>
                  <a:lnTo>
                    <a:pt x="2461425" y="17856"/>
                  </a:lnTo>
                  <a:lnTo>
                    <a:pt x="2464917" y="23736"/>
                  </a:lnTo>
                  <a:lnTo>
                    <a:pt x="2468702" y="24041"/>
                  </a:lnTo>
                  <a:close/>
                </a:path>
                <a:path w="2737485" h="98425">
                  <a:moveTo>
                    <a:pt x="2469642" y="24130"/>
                  </a:moveTo>
                  <a:lnTo>
                    <a:pt x="2468715" y="24053"/>
                  </a:lnTo>
                  <a:lnTo>
                    <a:pt x="2469019" y="24625"/>
                  </a:lnTo>
                  <a:lnTo>
                    <a:pt x="2469223" y="24828"/>
                  </a:lnTo>
                  <a:lnTo>
                    <a:pt x="2469642" y="24130"/>
                  </a:lnTo>
                  <a:close/>
                </a:path>
                <a:path w="2737485" h="98425">
                  <a:moveTo>
                    <a:pt x="2473947" y="31483"/>
                  </a:moveTo>
                  <a:lnTo>
                    <a:pt x="2470150" y="30784"/>
                  </a:lnTo>
                  <a:lnTo>
                    <a:pt x="2468816" y="33007"/>
                  </a:lnTo>
                  <a:lnTo>
                    <a:pt x="2473947" y="31483"/>
                  </a:lnTo>
                  <a:close/>
                </a:path>
                <a:path w="2737485" h="98425">
                  <a:moveTo>
                    <a:pt x="2476169" y="40220"/>
                  </a:moveTo>
                  <a:lnTo>
                    <a:pt x="2475293" y="37655"/>
                  </a:lnTo>
                  <a:lnTo>
                    <a:pt x="2473845" y="38354"/>
                  </a:lnTo>
                  <a:lnTo>
                    <a:pt x="2476169" y="40220"/>
                  </a:lnTo>
                  <a:close/>
                </a:path>
                <a:path w="2737485" h="98425">
                  <a:moveTo>
                    <a:pt x="2485148" y="28282"/>
                  </a:moveTo>
                  <a:lnTo>
                    <a:pt x="2473947" y="31483"/>
                  </a:lnTo>
                  <a:lnTo>
                    <a:pt x="2484120" y="33489"/>
                  </a:lnTo>
                  <a:lnTo>
                    <a:pt x="2484018" y="31978"/>
                  </a:lnTo>
                  <a:lnTo>
                    <a:pt x="2482278" y="29667"/>
                  </a:lnTo>
                  <a:lnTo>
                    <a:pt x="2485148" y="28282"/>
                  </a:lnTo>
                  <a:close/>
                </a:path>
                <a:path w="2737485" h="98425">
                  <a:moveTo>
                    <a:pt x="2492032" y="56197"/>
                  </a:moveTo>
                  <a:lnTo>
                    <a:pt x="2491625" y="55841"/>
                  </a:lnTo>
                  <a:lnTo>
                    <a:pt x="2491422" y="55333"/>
                  </a:lnTo>
                  <a:lnTo>
                    <a:pt x="2491524" y="54825"/>
                  </a:lnTo>
                  <a:lnTo>
                    <a:pt x="2490190" y="55435"/>
                  </a:lnTo>
                  <a:lnTo>
                    <a:pt x="2489670" y="55943"/>
                  </a:lnTo>
                  <a:lnTo>
                    <a:pt x="2492032" y="56197"/>
                  </a:lnTo>
                  <a:close/>
                </a:path>
                <a:path w="2737485" h="98425">
                  <a:moveTo>
                    <a:pt x="2492032" y="18110"/>
                  </a:moveTo>
                  <a:lnTo>
                    <a:pt x="2491829" y="15138"/>
                  </a:lnTo>
                  <a:lnTo>
                    <a:pt x="2491105" y="17094"/>
                  </a:lnTo>
                  <a:lnTo>
                    <a:pt x="2492032" y="18110"/>
                  </a:lnTo>
                  <a:close/>
                </a:path>
                <a:path w="2737485" h="98425">
                  <a:moveTo>
                    <a:pt x="2495321" y="25590"/>
                  </a:moveTo>
                  <a:lnTo>
                    <a:pt x="2494915" y="23329"/>
                  </a:lnTo>
                  <a:lnTo>
                    <a:pt x="2485047" y="26111"/>
                  </a:lnTo>
                  <a:lnTo>
                    <a:pt x="2493683" y="27114"/>
                  </a:lnTo>
                  <a:lnTo>
                    <a:pt x="2495321" y="25590"/>
                  </a:lnTo>
                  <a:close/>
                </a:path>
                <a:path w="2737485" h="98425">
                  <a:moveTo>
                    <a:pt x="2501481" y="51409"/>
                  </a:moveTo>
                  <a:lnTo>
                    <a:pt x="2496947" y="49618"/>
                  </a:lnTo>
                  <a:lnTo>
                    <a:pt x="2494610" y="48704"/>
                  </a:lnTo>
                  <a:lnTo>
                    <a:pt x="2492857" y="48018"/>
                  </a:lnTo>
                  <a:lnTo>
                    <a:pt x="2491422" y="48704"/>
                  </a:lnTo>
                  <a:lnTo>
                    <a:pt x="2483612" y="46189"/>
                  </a:lnTo>
                  <a:lnTo>
                    <a:pt x="2476169" y="40220"/>
                  </a:lnTo>
                  <a:lnTo>
                    <a:pt x="2477135" y="43002"/>
                  </a:lnTo>
                  <a:lnTo>
                    <a:pt x="2480119" y="47942"/>
                  </a:lnTo>
                  <a:lnTo>
                    <a:pt x="2484120" y="52184"/>
                  </a:lnTo>
                  <a:lnTo>
                    <a:pt x="2486075" y="50380"/>
                  </a:lnTo>
                  <a:lnTo>
                    <a:pt x="2488844" y="49618"/>
                  </a:lnTo>
                  <a:lnTo>
                    <a:pt x="2491524" y="50190"/>
                  </a:lnTo>
                  <a:lnTo>
                    <a:pt x="2495423" y="52184"/>
                  </a:lnTo>
                  <a:lnTo>
                    <a:pt x="2491321" y="52933"/>
                  </a:lnTo>
                  <a:lnTo>
                    <a:pt x="2491422" y="54825"/>
                  </a:lnTo>
                  <a:lnTo>
                    <a:pt x="2494292" y="53505"/>
                  </a:lnTo>
                  <a:lnTo>
                    <a:pt x="2501481" y="51409"/>
                  </a:lnTo>
                  <a:close/>
                </a:path>
                <a:path w="2737485" h="98425">
                  <a:moveTo>
                    <a:pt x="2501481" y="21475"/>
                  </a:moveTo>
                  <a:lnTo>
                    <a:pt x="2498306" y="19862"/>
                  </a:lnTo>
                  <a:lnTo>
                    <a:pt x="2492057" y="18135"/>
                  </a:lnTo>
                  <a:lnTo>
                    <a:pt x="2494394" y="20688"/>
                  </a:lnTo>
                  <a:lnTo>
                    <a:pt x="2494915" y="23329"/>
                  </a:lnTo>
                  <a:lnTo>
                    <a:pt x="2501481" y="21475"/>
                  </a:lnTo>
                  <a:close/>
                </a:path>
                <a:path w="2737485" h="98425">
                  <a:moveTo>
                    <a:pt x="2510015" y="33693"/>
                  </a:moveTo>
                  <a:lnTo>
                    <a:pt x="2504922" y="35788"/>
                  </a:lnTo>
                  <a:lnTo>
                    <a:pt x="2500261" y="38112"/>
                  </a:lnTo>
                  <a:lnTo>
                    <a:pt x="2498788" y="40970"/>
                  </a:lnTo>
                  <a:lnTo>
                    <a:pt x="2503233" y="44665"/>
                  </a:lnTo>
                  <a:lnTo>
                    <a:pt x="2507551" y="41059"/>
                  </a:lnTo>
                  <a:lnTo>
                    <a:pt x="2501176" y="37858"/>
                  </a:lnTo>
                  <a:lnTo>
                    <a:pt x="2510015" y="33693"/>
                  </a:lnTo>
                  <a:close/>
                </a:path>
                <a:path w="2737485" h="98425">
                  <a:moveTo>
                    <a:pt x="2551214" y="34709"/>
                  </a:moveTo>
                  <a:lnTo>
                    <a:pt x="2531795" y="40513"/>
                  </a:lnTo>
                  <a:lnTo>
                    <a:pt x="2534869" y="40652"/>
                  </a:lnTo>
                  <a:lnTo>
                    <a:pt x="2551214" y="34709"/>
                  </a:lnTo>
                  <a:close/>
                </a:path>
                <a:path w="2737485" h="98425">
                  <a:moveTo>
                    <a:pt x="2551519" y="27114"/>
                  </a:moveTo>
                  <a:lnTo>
                    <a:pt x="2541727" y="29248"/>
                  </a:lnTo>
                  <a:lnTo>
                    <a:pt x="2541041" y="28295"/>
                  </a:lnTo>
                  <a:lnTo>
                    <a:pt x="2539809" y="27889"/>
                  </a:lnTo>
                  <a:lnTo>
                    <a:pt x="2537129" y="30289"/>
                  </a:lnTo>
                  <a:lnTo>
                    <a:pt x="2541663" y="29298"/>
                  </a:lnTo>
                  <a:lnTo>
                    <a:pt x="2542883" y="30886"/>
                  </a:lnTo>
                  <a:lnTo>
                    <a:pt x="2542781" y="33972"/>
                  </a:lnTo>
                  <a:lnTo>
                    <a:pt x="2546172" y="28562"/>
                  </a:lnTo>
                  <a:lnTo>
                    <a:pt x="2545143" y="31305"/>
                  </a:lnTo>
                  <a:lnTo>
                    <a:pt x="2547302" y="28765"/>
                  </a:lnTo>
                  <a:lnTo>
                    <a:pt x="2551519" y="27114"/>
                  </a:lnTo>
                  <a:close/>
                </a:path>
                <a:path w="2737485" h="98425">
                  <a:moveTo>
                    <a:pt x="2554909" y="21488"/>
                  </a:moveTo>
                  <a:lnTo>
                    <a:pt x="2553157" y="19164"/>
                  </a:lnTo>
                  <a:lnTo>
                    <a:pt x="2545461" y="18034"/>
                  </a:lnTo>
                  <a:lnTo>
                    <a:pt x="2548432" y="16700"/>
                  </a:lnTo>
                  <a:lnTo>
                    <a:pt x="2539390" y="17818"/>
                  </a:lnTo>
                  <a:lnTo>
                    <a:pt x="2541041" y="20040"/>
                  </a:lnTo>
                  <a:lnTo>
                    <a:pt x="2545867" y="24066"/>
                  </a:lnTo>
                  <a:lnTo>
                    <a:pt x="2554909" y="21488"/>
                  </a:lnTo>
                  <a:close/>
                </a:path>
                <a:path w="2737485" h="98425">
                  <a:moveTo>
                    <a:pt x="2570391" y="32512"/>
                  </a:moveTo>
                  <a:lnTo>
                    <a:pt x="2566581" y="30149"/>
                  </a:lnTo>
                  <a:lnTo>
                    <a:pt x="2556865" y="29044"/>
                  </a:lnTo>
                  <a:lnTo>
                    <a:pt x="2561590" y="31508"/>
                  </a:lnTo>
                  <a:lnTo>
                    <a:pt x="2567851" y="33324"/>
                  </a:lnTo>
                  <a:lnTo>
                    <a:pt x="2558808" y="35864"/>
                  </a:lnTo>
                  <a:lnTo>
                    <a:pt x="2567927" y="34848"/>
                  </a:lnTo>
                  <a:lnTo>
                    <a:pt x="2570391" y="32512"/>
                  </a:lnTo>
                  <a:close/>
                </a:path>
                <a:path w="2737485" h="98425">
                  <a:moveTo>
                    <a:pt x="2583269" y="24777"/>
                  </a:moveTo>
                  <a:lnTo>
                    <a:pt x="2572575" y="21031"/>
                  </a:lnTo>
                  <a:lnTo>
                    <a:pt x="2576639" y="24447"/>
                  </a:lnTo>
                  <a:lnTo>
                    <a:pt x="2574531" y="24333"/>
                  </a:lnTo>
                  <a:lnTo>
                    <a:pt x="2572372" y="24079"/>
                  </a:lnTo>
                  <a:lnTo>
                    <a:pt x="2570213" y="23698"/>
                  </a:lnTo>
                  <a:lnTo>
                    <a:pt x="2570061" y="25717"/>
                  </a:lnTo>
                  <a:lnTo>
                    <a:pt x="2569070" y="26327"/>
                  </a:lnTo>
                  <a:lnTo>
                    <a:pt x="2570607" y="26085"/>
                  </a:lnTo>
                  <a:lnTo>
                    <a:pt x="2578023" y="25501"/>
                  </a:lnTo>
                  <a:lnTo>
                    <a:pt x="2577515" y="25184"/>
                  </a:lnTo>
                  <a:lnTo>
                    <a:pt x="2577096" y="24828"/>
                  </a:lnTo>
                  <a:lnTo>
                    <a:pt x="2576728" y="24498"/>
                  </a:lnTo>
                  <a:lnTo>
                    <a:pt x="2583269" y="24777"/>
                  </a:lnTo>
                  <a:close/>
                </a:path>
                <a:path w="2737485" h="98425">
                  <a:moveTo>
                    <a:pt x="2610281" y="57518"/>
                  </a:moveTo>
                  <a:lnTo>
                    <a:pt x="2607297" y="58826"/>
                  </a:lnTo>
                  <a:lnTo>
                    <a:pt x="2597950" y="53746"/>
                  </a:lnTo>
                  <a:lnTo>
                    <a:pt x="2598153" y="56756"/>
                  </a:lnTo>
                  <a:lnTo>
                    <a:pt x="2604325" y="60147"/>
                  </a:lnTo>
                  <a:lnTo>
                    <a:pt x="2610281" y="57518"/>
                  </a:lnTo>
                  <a:close/>
                </a:path>
                <a:path w="2737485" h="98425">
                  <a:moveTo>
                    <a:pt x="2643162" y="47802"/>
                  </a:moveTo>
                  <a:lnTo>
                    <a:pt x="2632291" y="48044"/>
                  </a:lnTo>
                  <a:lnTo>
                    <a:pt x="2620988" y="48729"/>
                  </a:lnTo>
                  <a:lnTo>
                    <a:pt x="2610510" y="48818"/>
                  </a:lnTo>
                  <a:lnTo>
                    <a:pt x="2602065" y="47282"/>
                  </a:lnTo>
                  <a:lnTo>
                    <a:pt x="2607983" y="51663"/>
                  </a:lnTo>
                  <a:lnTo>
                    <a:pt x="2616797" y="51904"/>
                  </a:lnTo>
                  <a:lnTo>
                    <a:pt x="2626664" y="51130"/>
                  </a:lnTo>
                  <a:lnTo>
                    <a:pt x="2635758" y="52476"/>
                  </a:lnTo>
                  <a:lnTo>
                    <a:pt x="2637409" y="54825"/>
                  </a:lnTo>
                  <a:lnTo>
                    <a:pt x="2643162" y="47802"/>
                  </a:lnTo>
                  <a:close/>
                </a:path>
                <a:path w="2737485" h="98425">
                  <a:moveTo>
                    <a:pt x="2666073" y="51854"/>
                  </a:moveTo>
                  <a:lnTo>
                    <a:pt x="2655697" y="56299"/>
                  </a:lnTo>
                  <a:lnTo>
                    <a:pt x="2664726" y="53975"/>
                  </a:lnTo>
                  <a:lnTo>
                    <a:pt x="2666073" y="51854"/>
                  </a:lnTo>
                  <a:close/>
                </a:path>
                <a:path w="2737485" h="98425">
                  <a:moveTo>
                    <a:pt x="2737053" y="50723"/>
                  </a:moveTo>
                  <a:lnTo>
                    <a:pt x="2736240" y="45021"/>
                  </a:lnTo>
                  <a:lnTo>
                    <a:pt x="2736951" y="44170"/>
                  </a:lnTo>
                  <a:lnTo>
                    <a:pt x="2729966" y="44513"/>
                  </a:lnTo>
                  <a:lnTo>
                    <a:pt x="2733052" y="51244"/>
                  </a:lnTo>
                  <a:lnTo>
                    <a:pt x="2733052" y="49720"/>
                  </a:lnTo>
                  <a:lnTo>
                    <a:pt x="2737053" y="50723"/>
                  </a:lnTo>
                  <a:close/>
                </a:path>
              </a:pathLst>
            </a:custGeom>
            <a:solidFill>
              <a:srgbClr val="FFCF48"/>
            </a:solidFill>
          </p:spPr>
          <p:txBody>
            <a:bodyPr wrap="square" lIns="0" tIns="0" rIns="0" bIns="0" rtlCol="0"/>
            <a:lstStyle/>
            <a:p>
              <a:endParaRPr sz="1050"/>
            </a:p>
          </p:txBody>
        </p:sp>
        <p:sp>
          <p:nvSpPr>
            <p:cNvPr id="7" name="object 7"/>
            <p:cNvSpPr/>
            <p:nvPr/>
          </p:nvSpPr>
          <p:spPr>
            <a:xfrm>
              <a:off x="514692" y="3172027"/>
              <a:ext cx="2179955" cy="83820"/>
            </a:xfrm>
            <a:custGeom>
              <a:avLst/>
              <a:gdLst/>
              <a:ahLst/>
              <a:cxnLst/>
              <a:rect l="l" t="t" r="r" b="b"/>
              <a:pathLst>
                <a:path w="2179955" h="83820">
                  <a:moveTo>
                    <a:pt x="7594" y="12865"/>
                  </a:moveTo>
                  <a:lnTo>
                    <a:pt x="5448" y="4267"/>
                  </a:lnTo>
                  <a:lnTo>
                    <a:pt x="0" y="12077"/>
                  </a:lnTo>
                  <a:lnTo>
                    <a:pt x="2057" y="11696"/>
                  </a:lnTo>
                  <a:lnTo>
                    <a:pt x="6045" y="10972"/>
                  </a:lnTo>
                  <a:lnTo>
                    <a:pt x="7594" y="12865"/>
                  </a:lnTo>
                  <a:close/>
                </a:path>
                <a:path w="2179955" h="83820">
                  <a:moveTo>
                    <a:pt x="25069" y="2806"/>
                  </a:moveTo>
                  <a:lnTo>
                    <a:pt x="15963" y="0"/>
                  </a:lnTo>
                  <a:lnTo>
                    <a:pt x="21844" y="4546"/>
                  </a:lnTo>
                  <a:lnTo>
                    <a:pt x="25069" y="2806"/>
                  </a:lnTo>
                  <a:close/>
                </a:path>
                <a:path w="2179955" h="83820">
                  <a:moveTo>
                    <a:pt x="1037831" y="82334"/>
                  </a:moveTo>
                  <a:lnTo>
                    <a:pt x="1031671" y="81737"/>
                  </a:lnTo>
                  <a:lnTo>
                    <a:pt x="1027214" y="79781"/>
                  </a:lnTo>
                  <a:lnTo>
                    <a:pt x="1024699" y="79375"/>
                  </a:lnTo>
                  <a:lnTo>
                    <a:pt x="1024369" y="83451"/>
                  </a:lnTo>
                  <a:lnTo>
                    <a:pt x="1028585" y="83769"/>
                  </a:lnTo>
                  <a:lnTo>
                    <a:pt x="1033614" y="82016"/>
                  </a:lnTo>
                  <a:lnTo>
                    <a:pt x="1037831" y="82334"/>
                  </a:lnTo>
                  <a:close/>
                </a:path>
                <a:path w="2179955" h="83820">
                  <a:moveTo>
                    <a:pt x="1130084" y="73469"/>
                  </a:moveTo>
                  <a:lnTo>
                    <a:pt x="1126083" y="65684"/>
                  </a:lnTo>
                  <a:lnTo>
                    <a:pt x="1127937" y="73291"/>
                  </a:lnTo>
                  <a:lnTo>
                    <a:pt x="1130084" y="73469"/>
                  </a:lnTo>
                  <a:close/>
                </a:path>
                <a:path w="2179955" h="83820">
                  <a:moveTo>
                    <a:pt x="1252042" y="77431"/>
                  </a:moveTo>
                  <a:lnTo>
                    <a:pt x="1250696" y="75209"/>
                  </a:lnTo>
                  <a:lnTo>
                    <a:pt x="1244231" y="74688"/>
                  </a:lnTo>
                  <a:lnTo>
                    <a:pt x="1251419" y="79514"/>
                  </a:lnTo>
                  <a:lnTo>
                    <a:pt x="1252042" y="77431"/>
                  </a:lnTo>
                  <a:close/>
                </a:path>
                <a:path w="2179955" h="83820">
                  <a:moveTo>
                    <a:pt x="1819960" y="55460"/>
                  </a:moveTo>
                  <a:lnTo>
                    <a:pt x="1818411" y="55918"/>
                  </a:lnTo>
                  <a:lnTo>
                    <a:pt x="1816976" y="56616"/>
                  </a:lnTo>
                  <a:lnTo>
                    <a:pt x="1815642" y="57531"/>
                  </a:lnTo>
                  <a:lnTo>
                    <a:pt x="1817179" y="56946"/>
                  </a:lnTo>
                  <a:lnTo>
                    <a:pt x="1818627" y="56248"/>
                  </a:lnTo>
                  <a:lnTo>
                    <a:pt x="1819960" y="55460"/>
                  </a:lnTo>
                  <a:close/>
                </a:path>
                <a:path w="2179955" h="83820">
                  <a:moveTo>
                    <a:pt x="1826018" y="60363"/>
                  </a:moveTo>
                  <a:lnTo>
                    <a:pt x="1812251" y="60236"/>
                  </a:lnTo>
                  <a:lnTo>
                    <a:pt x="1815642" y="57531"/>
                  </a:lnTo>
                  <a:lnTo>
                    <a:pt x="1807121" y="60858"/>
                  </a:lnTo>
                  <a:lnTo>
                    <a:pt x="1802599" y="59016"/>
                  </a:lnTo>
                  <a:lnTo>
                    <a:pt x="1806498" y="67919"/>
                  </a:lnTo>
                  <a:lnTo>
                    <a:pt x="1813204" y="68021"/>
                  </a:lnTo>
                  <a:lnTo>
                    <a:pt x="1815096" y="65443"/>
                  </a:lnTo>
                  <a:lnTo>
                    <a:pt x="1816722" y="63004"/>
                  </a:lnTo>
                  <a:lnTo>
                    <a:pt x="1822627" y="63576"/>
                  </a:lnTo>
                  <a:lnTo>
                    <a:pt x="1826018" y="60363"/>
                  </a:lnTo>
                  <a:close/>
                </a:path>
                <a:path w="2179955" h="83820">
                  <a:moveTo>
                    <a:pt x="1968106" y="35128"/>
                  </a:moveTo>
                  <a:lnTo>
                    <a:pt x="1967687" y="21602"/>
                  </a:lnTo>
                  <a:lnTo>
                    <a:pt x="1965121" y="35242"/>
                  </a:lnTo>
                  <a:lnTo>
                    <a:pt x="1968106" y="35128"/>
                  </a:lnTo>
                  <a:close/>
                </a:path>
                <a:path w="2179955" h="83820">
                  <a:moveTo>
                    <a:pt x="2145627" y="28270"/>
                  </a:moveTo>
                  <a:lnTo>
                    <a:pt x="2143772" y="26060"/>
                  </a:lnTo>
                  <a:lnTo>
                    <a:pt x="2131860" y="27838"/>
                  </a:lnTo>
                  <a:lnTo>
                    <a:pt x="2130628" y="30060"/>
                  </a:lnTo>
                  <a:lnTo>
                    <a:pt x="2133917" y="31534"/>
                  </a:lnTo>
                  <a:lnTo>
                    <a:pt x="2138337" y="30670"/>
                  </a:lnTo>
                  <a:lnTo>
                    <a:pt x="2141207" y="29108"/>
                  </a:lnTo>
                  <a:lnTo>
                    <a:pt x="2145627" y="28270"/>
                  </a:lnTo>
                  <a:close/>
                </a:path>
                <a:path w="2179955" h="83820">
                  <a:moveTo>
                    <a:pt x="2155901" y="48183"/>
                  </a:moveTo>
                  <a:lnTo>
                    <a:pt x="2144903" y="46202"/>
                  </a:lnTo>
                  <a:lnTo>
                    <a:pt x="2141931" y="48145"/>
                  </a:lnTo>
                  <a:lnTo>
                    <a:pt x="2137702" y="50203"/>
                  </a:lnTo>
                  <a:lnTo>
                    <a:pt x="2136546" y="51777"/>
                  </a:lnTo>
                  <a:lnTo>
                    <a:pt x="2142756" y="52247"/>
                  </a:lnTo>
                  <a:lnTo>
                    <a:pt x="2143988" y="50025"/>
                  </a:lnTo>
                  <a:lnTo>
                    <a:pt x="2155901" y="48183"/>
                  </a:lnTo>
                  <a:close/>
                </a:path>
                <a:path w="2179955" h="83820">
                  <a:moveTo>
                    <a:pt x="2179739" y="44640"/>
                  </a:moveTo>
                  <a:lnTo>
                    <a:pt x="2176551" y="43218"/>
                  </a:lnTo>
                  <a:lnTo>
                    <a:pt x="2176348" y="41732"/>
                  </a:lnTo>
                  <a:lnTo>
                    <a:pt x="2174494" y="39497"/>
                  </a:lnTo>
                  <a:lnTo>
                    <a:pt x="2174087" y="47752"/>
                  </a:lnTo>
                  <a:lnTo>
                    <a:pt x="2179739" y="44640"/>
                  </a:lnTo>
                  <a:close/>
                </a:path>
              </a:pathLst>
            </a:custGeom>
            <a:solidFill>
              <a:srgbClr val="FFCF48"/>
            </a:solidFill>
          </p:spPr>
          <p:txBody>
            <a:bodyPr wrap="square" lIns="0" tIns="0" rIns="0" bIns="0" rtlCol="0"/>
            <a:lstStyle/>
            <a:p>
              <a:endParaRPr sz="1050"/>
            </a:p>
          </p:txBody>
        </p:sp>
      </p:grpSp>
      <p:sp>
        <p:nvSpPr>
          <p:cNvPr id="8" name="object 8"/>
          <p:cNvSpPr txBox="1"/>
          <p:nvPr/>
        </p:nvSpPr>
        <p:spPr>
          <a:xfrm>
            <a:off x="385267" y="1012870"/>
            <a:ext cx="2476500" cy="1255311"/>
          </a:xfrm>
          <a:prstGeom prst="rect">
            <a:avLst/>
          </a:prstGeom>
        </p:spPr>
        <p:txBody>
          <a:bodyPr vert="horz" wrap="square" lIns="0" tIns="143351" rIns="0" bIns="0" rtlCol="0">
            <a:spAutoFit/>
          </a:bodyPr>
          <a:lstStyle/>
          <a:p>
            <a:pPr marL="19050">
              <a:spcBef>
                <a:spcPts val="1129"/>
              </a:spcBef>
            </a:pPr>
            <a:r>
              <a:rPr sz="2100" dirty="0">
                <a:solidFill>
                  <a:srgbClr val="34438F"/>
                </a:solidFill>
                <a:latin typeface="Georgia"/>
                <a:cs typeface="Georgia"/>
              </a:rPr>
              <a:t>The</a:t>
            </a:r>
            <a:r>
              <a:rPr sz="2100" spc="-49" dirty="0">
                <a:solidFill>
                  <a:srgbClr val="34438F"/>
                </a:solidFill>
                <a:latin typeface="Georgia"/>
                <a:cs typeface="Georgia"/>
              </a:rPr>
              <a:t> </a:t>
            </a:r>
            <a:r>
              <a:rPr sz="2100" spc="-8" dirty="0">
                <a:solidFill>
                  <a:srgbClr val="34438F"/>
                </a:solidFill>
                <a:latin typeface="Georgia"/>
                <a:cs typeface="Georgia"/>
              </a:rPr>
              <a:t>Problem</a:t>
            </a:r>
            <a:endParaRPr sz="2100">
              <a:latin typeface="Georgia"/>
              <a:cs typeface="Georgia"/>
            </a:endParaRPr>
          </a:p>
          <a:p>
            <a:pPr marL="9525">
              <a:spcBef>
                <a:spcPts val="1058"/>
              </a:spcBef>
            </a:pPr>
            <a:r>
              <a:rPr sz="2100" dirty="0">
                <a:solidFill>
                  <a:srgbClr val="34438F"/>
                </a:solidFill>
                <a:latin typeface="Georgia"/>
                <a:cs typeface="Georgia"/>
              </a:rPr>
              <a:t>Digital</a:t>
            </a:r>
            <a:r>
              <a:rPr sz="2100" spc="-79" dirty="0">
                <a:solidFill>
                  <a:srgbClr val="34438F"/>
                </a:solidFill>
                <a:latin typeface="Georgia"/>
                <a:cs typeface="Georgia"/>
              </a:rPr>
              <a:t> </a:t>
            </a:r>
            <a:r>
              <a:rPr sz="2100" dirty="0">
                <a:solidFill>
                  <a:srgbClr val="34438F"/>
                </a:solidFill>
                <a:latin typeface="Georgia"/>
                <a:cs typeface="Georgia"/>
              </a:rPr>
              <a:t>habits</a:t>
            </a:r>
            <a:r>
              <a:rPr sz="2100" spc="-75" dirty="0">
                <a:solidFill>
                  <a:srgbClr val="34438F"/>
                </a:solidFill>
                <a:latin typeface="Georgia"/>
                <a:cs typeface="Georgia"/>
              </a:rPr>
              <a:t> </a:t>
            </a:r>
            <a:r>
              <a:rPr sz="2100" spc="-8" dirty="0">
                <a:solidFill>
                  <a:srgbClr val="34438F"/>
                </a:solidFill>
                <a:latin typeface="Georgia"/>
                <a:cs typeface="Georgia"/>
              </a:rPr>
              <a:t>impact</a:t>
            </a:r>
            <a:endParaRPr sz="2100">
              <a:latin typeface="Georgia"/>
              <a:cs typeface="Georgia"/>
            </a:endParaRPr>
          </a:p>
          <a:p>
            <a:pPr marL="9525"/>
            <a:r>
              <a:rPr sz="2100" dirty="0">
                <a:solidFill>
                  <a:srgbClr val="34438F"/>
                </a:solidFill>
                <a:latin typeface="Georgia"/>
                <a:cs typeface="Georgia"/>
              </a:rPr>
              <a:t>business</a:t>
            </a:r>
            <a:r>
              <a:rPr sz="2100" spc="-105" dirty="0">
                <a:solidFill>
                  <a:srgbClr val="34438F"/>
                </a:solidFill>
                <a:latin typeface="Georgia"/>
                <a:cs typeface="Georgia"/>
              </a:rPr>
              <a:t> </a:t>
            </a:r>
            <a:r>
              <a:rPr sz="2100" spc="-8" dirty="0">
                <a:solidFill>
                  <a:srgbClr val="34438F"/>
                </a:solidFill>
                <a:latin typeface="Georgia"/>
                <a:cs typeface="Georgia"/>
              </a:rPr>
              <a:t>KPI’s</a:t>
            </a:r>
            <a:endParaRPr sz="2100">
              <a:latin typeface="Georgia"/>
              <a:cs typeface="Georgia"/>
            </a:endParaRPr>
          </a:p>
        </p:txBody>
      </p:sp>
      <p:sp>
        <p:nvSpPr>
          <p:cNvPr id="9" name="object 9"/>
          <p:cNvSpPr/>
          <p:nvPr/>
        </p:nvSpPr>
        <p:spPr>
          <a:xfrm>
            <a:off x="4418838" y="1999108"/>
            <a:ext cx="1423035" cy="253841"/>
          </a:xfrm>
          <a:custGeom>
            <a:avLst/>
            <a:gdLst/>
            <a:ahLst/>
            <a:cxnLst/>
            <a:rect l="l" t="t" r="r" b="b"/>
            <a:pathLst>
              <a:path w="1897379" h="338455">
                <a:moveTo>
                  <a:pt x="1728215" y="0"/>
                </a:moveTo>
                <a:lnTo>
                  <a:pt x="169163" y="0"/>
                </a:lnTo>
                <a:lnTo>
                  <a:pt x="124177" y="6039"/>
                </a:lnTo>
                <a:lnTo>
                  <a:pt x="83763" y="23085"/>
                </a:lnTo>
                <a:lnTo>
                  <a:pt x="49530" y="49530"/>
                </a:lnTo>
                <a:lnTo>
                  <a:pt x="23085" y="83763"/>
                </a:lnTo>
                <a:lnTo>
                  <a:pt x="6039" y="124177"/>
                </a:lnTo>
                <a:lnTo>
                  <a:pt x="0" y="169163"/>
                </a:lnTo>
                <a:lnTo>
                  <a:pt x="6039" y="214150"/>
                </a:lnTo>
                <a:lnTo>
                  <a:pt x="23085" y="254564"/>
                </a:lnTo>
                <a:lnTo>
                  <a:pt x="49530" y="288797"/>
                </a:lnTo>
                <a:lnTo>
                  <a:pt x="83763" y="315242"/>
                </a:lnTo>
                <a:lnTo>
                  <a:pt x="124177" y="332288"/>
                </a:lnTo>
                <a:lnTo>
                  <a:pt x="169163" y="338327"/>
                </a:lnTo>
                <a:lnTo>
                  <a:pt x="1728215" y="338327"/>
                </a:lnTo>
                <a:lnTo>
                  <a:pt x="1773202" y="332288"/>
                </a:lnTo>
                <a:lnTo>
                  <a:pt x="1813616" y="315242"/>
                </a:lnTo>
                <a:lnTo>
                  <a:pt x="1847850" y="288797"/>
                </a:lnTo>
                <a:lnTo>
                  <a:pt x="1874294" y="254564"/>
                </a:lnTo>
                <a:lnTo>
                  <a:pt x="1891340" y="214150"/>
                </a:lnTo>
                <a:lnTo>
                  <a:pt x="1897380" y="169163"/>
                </a:lnTo>
                <a:lnTo>
                  <a:pt x="1891340" y="124177"/>
                </a:lnTo>
                <a:lnTo>
                  <a:pt x="1874294" y="83763"/>
                </a:lnTo>
                <a:lnTo>
                  <a:pt x="1847849" y="49530"/>
                </a:lnTo>
                <a:lnTo>
                  <a:pt x="1813616" y="23085"/>
                </a:lnTo>
                <a:lnTo>
                  <a:pt x="1773202" y="6039"/>
                </a:lnTo>
                <a:lnTo>
                  <a:pt x="1728215" y="0"/>
                </a:lnTo>
                <a:close/>
              </a:path>
            </a:pathLst>
          </a:custGeom>
          <a:solidFill>
            <a:srgbClr val="89E7D3"/>
          </a:solidFill>
        </p:spPr>
        <p:txBody>
          <a:bodyPr wrap="square" lIns="0" tIns="0" rIns="0" bIns="0" rtlCol="0"/>
          <a:lstStyle/>
          <a:p>
            <a:endParaRPr sz="1050"/>
          </a:p>
        </p:txBody>
      </p:sp>
      <p:sp>
        <p:nvSpPr>
          <p:cNvPr id="10" name="object 10"/>
          <p:cNvSpPr txBox="1"/>
          <p:nvPr/>
        </p:nvSpPr>
        <p:spPr>
          <a:xfrm>
            <a:off x="4502848" y="1100518"/>
            <a:ext cx="1256823" cy="1141178"/>
          </a:xfrm>
          <a:prstGeom prst="rect">
            <a:avLst/>
          </a:prstGeom>
        </p:spPr>
        <p:txBody>
          <a:bodyPr vert="horz" wrap="square" lIns="0" tIns="10001" rIns="0" bIns="0" rtlCol="0">
            <a:spAutoFit/>
          </a:bodyPr>
          <a:lstStyle/>
          <a:p>
            <a:pPr marL="9049" marR="3810" indent="-1905" algn="ctr">
              <a:spcBef>
                <a:spcPts val="79"/>
              </a:spcBef>
            </a:pPr>
            <a:r>
              <a:rPr sz="1050" dirty="0">
                <a:solidFill>
                  <a:srgbClr val="42424B"/>
                </a:solidFill>
                <a:latin typeface="Century Gothic"/>
                <a:cs typeface="Century Gothic"/>
              </a:rPr>
              <a:t>Not</a:t>
            </a:r>
            <a:r>
              <a:rPr sz="1050" spc="-23" dirty="0">
                <a:solidFill>
                  <a:srgbClr val="42424B"/>
                </a:solidFill>
                <a:latin typeface="Century Gothic"/>
                <a:cs typeface="Century Gothic"/>
              </a:rPr>
              <a:t> </a:t>
            </a:r>
            <a:r>
              <a:rPr sz="1050" dirty="0">
                <a:solidFill>
                  <a:srgbClr val="42424B"/>
                </a:solidFill>
                <a:latin typeface="Century Gothic"/>
                <a:cs typeface="Century Gothic"/>
              </a:rPr>
              <a:t>being</a:t>
            </a:r>
            <a:r>
              <a:rPr sz="1050" spc="-15" dirty="0">
                <a:solidFill>
                  <a:srgbClr val="42424B"/>
                </a:solidFill>
                <a:latin typeface="Century Gothic"/>
                <a:cs typeface="Century Gothic"/>
              </a:rPr>
              <a:t> </a:t>
            </a:r>
            <a:r>
              <a:rPr sz="1050" dirty="0">
                <a:solidFill>
                  <a:srgbClr val="42424B"/>
                </a:solidFill>
                <a:latin typeface="Century Gothic"/>
                <a:cs typeface="Century Gothic"/>
              </a:rPr>
              <a:t>able</a:t>
            </a:r>
            <a:r>
              <a:rPr sz="1050" spc="-34" dirty="0">
                <a:solidFill>
                  <a:srgbClr val="42424B"/>
                </a:solidFill>
                <a:latin typeface="Century Gothic"/>
                <a:cs typeface="Century Gothic"/>
              </a:rPr>
              <a:t> </a:t>
            </a:r>
            <a:r>
              <a:rPr sz="1050" spc="-19" dirty="0">
                <a:solidFill>
                  <a:srgbClr val="42424B"/>
                </a:solidFill>
                <a:latin typeface="Century Gothic"/>
                <a:cs typeface="Century Gothic"/>
              </a:rPr>
              <a:t>to </a:t>
            </a:r>
            <a:r>
              <a:rPr sz="1050" dirty="0">
                <a:solidFill>
                  <a:srgbClr val="42424B"/>
                </a:solidFill>
                <a:latin typeface="Century Gothic"/>
                <a:cs typeface="Century Gothic"/>
              </a:rPr>
              <a:t>unplug’</a:t>
            </a:r>
            <a:r>
              <a:rPr sz="1050" spc="-26" dirty="0">
                <a:solidFill>
                  <a:srgbClr val="42424B"/>
                </a:solidFill>
                <a:latin typeface="Century Gothic"/>
                <a:cs typeface="Century Gothic"/>
              </a:rPr>
              <a:t> </a:t>
            </a:r>
            <a:r>
              <a:rPr sz="1050" dirty="0">
                <a:solidFill>
                  <a:srgbClr val="42424B"/>
                </a:solidFill>
                <a:latin typeface="Century Gothic"/>
                <a:cs typeface="Century Gothic"/>
              </a:rPr>
              <a:t>is</a:t>
            </a:r>
            <a:r>
              <a:rPr sz="1050" spc="-15" dirty="0">
                <a:solidFill>
                  <a:srgbClr val="42424B"/>
                </a:solidFill>
                <a:latin typeface="Century Gothic"/>
                <a:cs typeface="Century Gothic"/>
              </a:rPr>
              <a:t> </a:t>
            </a:r>
            <a:r>
              <a:rPr sz="1050" spc="-19" dirty="0">
                <a:solidFill>
                  <a:srgbClr val="42424B"/>
                </a:solidFill>
                <a:latin typeface="Century Gothic"/>
                <a:cs typeface="Century Gothic"/>
              </a:rPr>
              <a:t>the </a:t>
            </a:r>
            <a:r>
              <a:rPr sz="1050" dirty="0">
                <a:solidFill>
                  <a:srgbClr val="42424B"/>
                </a:solidFill>
                <a:latin typeface="Century Gothic"/>
                <a:cs typeface="Century Gothic"/>
              </a:rPr>
              <a:t>greatest</a:t>
            </a:r>
            <a:r>
              <a:rPr sz="1050" spc="-23" dirty="0">
                <a:solidFill>
                  <a:srgbClr val="42424B"/>
                </a:solidFill>
                <a:latin typeface="Century Gothic"/>
                <a:cs typeface="Century Gothic"/>
              </a:rPr>
              <a:t> </a:t>
            </a:r>
            <a:r>
              <a:rPr sz="1050" spc="-8" dirty="0">
                <a:solidFill>
                  <a:srgbClr val="42424B"/>
                </a:solidFill>
                <a:latin typeface="Century Gothic"/>
                <a:cs typeface="Century Gothic"/>
              </a:rPr>
              <a:t>employee </a:t>
            </a:r>
            <a:r>
              <a:rPr sz="1050" dirty="0">
                <a:solidFill>
                  <a:srgbClr val="42424B"/>
                </a:solidFill>
                <a:latin typeface="Century Gothic"/>
                <a:cs typeface="Century Gothic"/>
              </a:rPr>
              <a:t>challenge</a:t>
            </a:r>
            <a:r>
              <a:rPr sz="1050" spc="-53" dirty="0">
                <a:solidFill>
                  <a:srgbClr val="42424B"/>
                </a:solidFill>
                <a:latin typeface="Century Gothic"/>
                <a:cs typeface="Century Gothic"/>
              </a:rPr>
              <a:t> </a:t>
            </a:r>
            <a:r>
              <a:rPr sz="1050" spc="-19" dirty="0">
                <a:solidFill>
                  <a:srgbClr val="42424B"/>
                </a:solidFill>
                <a:latin typeface="Century Gothic"/>
                <a:cs typeface="Century Gothic"/>
              </a:rPr>
              <a:t>in </a:t>
            </a:r>
            <a:r>
              <a:rPr sz="1050" dirty="0">
                <a:solidFill>
                  <a:srgbClr val="42424B"/>
                </a:solidFill>
                <a:latin typeface="Century Gothic"/>
                <a:cs typeface="Century Gothic"/>
              </a:rPr>
              <a:t>remote</a:t>
            </a:r>
            <a:r>
              <a:rPr sz="1050" spc="-19" dirty="0">
                <a:solidFill>
                  <a:srgbClr val="42424B"/>
                </a:solidFill>
                <a:latin typeface="Century Gothic"/>
                <a:cs typeface="Century Gothic"/>
              </a:rPr>
              <a:t> </a:t>
            </a:r>
            <a:r>
              <a:rPr sz="1050" spc="-15" dirty="0">
                <a:solidFill>
                  <a:srgbClr val="42424B"/>
                </a:solidFill>
                <a:latin typeface="Century Gothic"/>
                <a:cs typeface="Century Gothic"/>
              </a:rPr>
              <a:t>work</a:t>
            </a:r>
            <a:endParaRPr sz="1050">
              <a:latin typeface="Century Gothic"/>
              <a:cs typeface="Century Gothic"/>
            </a:endParaRPr>
          </a:p>
          <a:p>
            <a:pPr algn="ctr">
              <a:spcBef>
                <a:spcPts val="863"/>
              </a:spcBef>
            </a:pPr>
            <a:r>
              <a:rPr sz="1350" spc="-8" dirty="0">
                <a:solidFill>
                  <a:srgbClr val="34438F"/>
                </a:solidFill>
                <a:latin typeface="Century Gothic"/>
                <a:cs typeface="Century Gothic"/>
              </a:rPr>
              <a:t>Wellbeing</a:t>
            </a:r>
            <a:endParaRPr sz="1350">
              <a:latin typeface="Century Gothic"/>
              <a:cs typeface="Century Gothic"/>
            </a:endParaRPr>
          </a:p>
        </p:txBody>
      </p:sp>
      <p:sp>
        <p:nvSpPr>
          <p:cNvPr id="11" name="object 11"/>
          <p:cNvSpPr/>
          <p:nvPr/>
        </p:nvSpPr>
        <p:spPr>
          <a:xfrm>
            <a:off x="4418838" y="3893059"/>
            <a:ext cx="1423035" cy="253841"/>
          </a:xfrm>
          <a:custGeom>
            <a:avLst/>
            <a:gdLst/>
            <a:ahLst/>
            <a:cxnLst/>
            <a:rect l="l" t="t" r="r" b="b"/>
            <a:pathLst>
              <a:path w="1897379" h="338454">
                <a:moveTo>
                  <a:pt x="1728215" y="0"/>
                </a:moveTo>
                <a:lnTo>
                  <a:pt x="169163" y="0"/>
                </a:lnTo>
                <a:lnTo>
                  <a:pt x="124177" y="6039"/>
                </a:lnTo>
                <a:lnTo>
                  <a:pt x="83763" y="23085"/>
                </a:lnTo>
                <a:lnTo>
                  <a:pt x="49530" y="49529"/>
                </a:lnTo>
                <a:lnTo>
                  <a:pt x="23085" y="83763"/>
                </a:lnTo>
                <a:lnTo>
                  <a:pt x="6039" y="124177"/>
                </a:lnTo>
                <a:lnTo>
                  <a:pt x="0" y="169163"/>
                </a:lnTo>
                <a:lnTo>
                  <a:pt x="6039" y="214150"/>
                </a:lnTo>
                <a:lnTo>
                  <a:pt x="23085" y="254564"/>
                </a:lnTo>
                <a:lnTo>
                  <a:pt x="49530" y="288797"/>
                </a:lnTo>
                <a:lnTo>
                  <a:pt x="83763" y="315242"/>
                </a:lnTo>
                <a:lnTo>
                  <a:pt x="124177" y="332288"/>
                </a:lnTo>
                <a:lnTo>
                  <a:pt x="169163" y="338327"/>
                </a:lnTo>
                <a:lnTo>
                  <a:pt x="1728215" y="338327"/>
                </a:lnTo>
                <a:lnTo>
                  <a:pt x="1773202" y="332288"/>
                </a:lnTo>
                <a:lnTo>
                  <a:pt x="1813616" y="315242"/>
                </a:lnTo>
                <a:lnTo>
                  <a:pt x="1847850" y="288797"/>
                </a:lnTo>
                <a:lnTo>
                  <a:pt x="1874294" y="254564"/>
                </a:lnTo>
                <a:lnTo>
                  <a:pt x="1891340" y="214150"/>
                </a:lnTo>
                <a:lnTo>
                  <a:pt x="1897380" y="169163"/>
                </a:lnTo>
                <a:lnTo>
                  <a:pt x="1891340" y="124177"/>
                </a:lnTo>
                <a:lnTo>
                  <a:pt x="1874294" y="83763"/>
                </a:lnTo>
                <a:lnTo>
                  <a:pt x="1847849" y="49529"/>
                </a:lnTo>
                <a:lnTo>
                  <a:pt x="1813616" y="23085"/>
                </a:lnTo>
                <a:lnTo>
                  <a:pt x="1773202" y="6039"/>
                </a:lnTo>
                <a:lnTo>
                  <a:pt x="1728215" y="0"/>
                </a:lnTo>
                <a:close/>
              </a:path>
            </a:pathLst>
          </a:custGeom>
          <a:solidFill>
            <a:srgbClr val="34438F"/>
          </a:solidFill>
        </p:spPr>
        <p:txBody>
          <a:bodyPr wrap="square" lIns="0" tIns="0" rIns="0" bIns="0" rtlCol="0"/>
          <a:lstStyle/>
          <a:p>
            <a:endParaRPr sz="1050"/>
          </a:p>
        </p:txBody>
      </p:sp>
      <p:sp>
        <p:nvSpPr>
          <p:cNvPr id="12" name="object 12"/>
          <p:cNvSpPr txBox="1"/>
          <p:nvPr/>
        </p:nvSpPr>
        <p:spPr>
          <a:xfrm>
            <a:off x="4229196" y="2714910"/>
            <a:ext cx="1848326" cy="1422825"/>
          </a:xfrm>
          <a:prstGeom prst="rect">
            <a:avLst/>
          </a:prstGeom>
        </p:spPr>
        <p:txBody>
          <a:bodyPr vert="horz" wrap="square" lIns="0" tIns="9525" rIns="0" bIns="0" rtlCol="0">
            <a:spAutoFit/>
          </a:bodyPr>
          <a:lstStyle/>
          <a:p>
            <a:pPr marL="9525" marR="3810" indent="-2381" algn="ctr">
              <a:spcBef>
                <a:spcPts val="75"/>
              </a:spcBef>
            </a:pPr>
            <a:r>
              <a:rPr sz="1050" dirty="0">
                <a:solidFill>
                  <a:srgbClr val="6C6C7C"/>
                </a:solidFill>
                <a:latin typeface="Century Gothic"/>
                <a:cs typeface="Century Gothic"/>
              </a:rPr>
              <a:t>When</a:t>
            </a:r>
            <a:r>
              <a:rPr sz="1050" spc="-15" dirty="0">
                <a:solidFill>
                  <a:srgbClr val="6C6C7C"/>
                </a:solidFill>
                <a:latin typeface="Century Gothic"/>
                <a:cs typeface="Century Gothic"/>
              </a:rPr>
              <a:t> </a:t>
            </a:r>
            <a:r>
              <a:rPr sz="1050" dirty="0">
                <a:solidFill>
                  <a:srgbClr val="6C6C7C"/>
                </a:solidFill>
                <a:latin typeface="Century Gothic"/>
                <a:cs typeface="Century Gothic"/>
              </a:rPr>
              <a:t>employees</a:t>
            </a:r>
            <a:r>
              <a:rPr sz="1050" spc="-30" dirty="0">
                <a:solidFill>
                  <a:srgbClr val="6C6C7C"/>
                </a:solidFill>
                <a:latin typeface="Century Gothic"/>
                <a:cs typeface="Century Gothic"/>
              </a:rPr>
              <a:t> </a:t>
            </a:r>
            <a:r>
              <a:rPr sz="1050" dirty="0">
                <a:solidFill>
                  <a:srgbClr val="6C6C7C"/>
                </a:solidFill>
                <a:latin typeface="Century Gothic"/>
                <a:cs typeface="Century Gothic"/>
              </a:rPr>
              <a:t>feel</a:t>
            </a:r>
            <a:r>
              <a:rPr sz="1050" spc="-38" dirty="0">
                <a:solidFill>
                  <a:srgbClr val="6C6C7C"/>
                </a:solidFill>
                <a:latin typeface="Century Gothic"/>
                <a:cs typeface="Century Gothic"/>
              </a:rPr>
              <a:t> </a:t>
            </a:r>
            <a:r>
              <a:rPr sz="1050" spc="-15" dirty="0">
                <a:solidFill>
                  <a:srgbClr val="6C6C7C"/>
                </a:solidFill>
                <a:latin typeface="Century Gothic"/>
                <a:cs typeface="Century Gothic"/>
              </a:rPr>
              <a:t>that </a:t>
            </a:r>
            <a:r>
              <a:rPr sz="1050" dirty="0">
                <a:solidFill>
                  <a:srgbClr val="6C6C7C"/>
                </a:solidFill>
                <a:latin typeface="Century Gothic"/>
                <a:cs typeface="Century Gothic"/>
              </a:rPr>
              <a:t>technology</a:t>
            </a:r>
            <a:r>
              <a:rPr sz="1050" spc="-45" dirty="0">
                <a:solidFill>
                  <a:srgbClr val="6C6C7C"/>
                </a:solidFill>
                <a:latin typeface="Century Gothic"/>
                <a:cs typeface="Century Gothic"/>
              </a:rPr>
              <a:t> </a:t>
            </a:r>
            <a:r>
              <a:rPr sz="1050" dirty="0">
                <a:solidFill>
                  <a:srgbClr val="6C6C7C"/>
                </a:solidFill>
                <a:latin typeface="Century Gothic"/>
                <a:cs typeface="Century Gothic"/>
              </a:rPr>
              <a:t>helps</a:t>
            </a:r>
            <a:r>
              <a:rPr sz="1050" spc="-45" dirty="0">
                <a:solidFill>
                  <a:srgbClr val="6C6C7C"/>
                </a:solidFill>
                <a:latin typeface="Century Gothic"/>
                <a:cs typeface="Century Gothic"/>
              </a:rPr>
              <a:t> </a:t>
            </a:r>
            <a:r>
              <a:rPr sz="1050" spc="-15" dirty="0">
                <a:solidFill>
                  <a:srgbClr val="6C6C7C"/>
                </a:solidFill>
                <a:latin typeface="Century Gothic"/>
                <a:cs typeface="Century Gothic"/>
              </a:rPr>
              <a:t>them </a:t>
            </a:r>
            <a:r>
              <a:rPr sz="1050" dirty="0">
                <a:solidFill>
                  <a:srgbClr val="6C6C7C"/>
                </a:solidFill>
                <a:latin typeface="Century Gothic"/>
                <a:cs typeface="Century Gothic"/>
              </a:rPr>
              <a:t>make</a:t>
            </a:r>
            <a:r>
              <a:rPr sz="1050" spc="-11" dirty="0">
                <a:solidFill>
                  <a:srgbClr val="6C6C7C"/>
                </a:solidFill>
                <a:latin typeface="Century Gothic"/>
                <a:cs typeface="Century Gothic"/>
              </a:rPr>
              <a:t> </a:t>
            </a:r>
            <a:r>
              <a:rPr sz="1050" spc="-8" dirty="0">
                <a:solidFill>
                  <a:srgbClr val="6C6C7C"/>
                </a:solidFill>
                <a:latin typeface="Century Gothic"/>
                <a:cs typeface="Century Gothic"/>
              </a:rPr>
              <a:t>meaningful </a:t>
            </a:r>
            <a:r>
              <a:rPr sz="1050" dirty="0">
                <a:solidFill>
                  <a:srgbClr val="6C6C7C"/>
                </a:solidFill>
                <a:latin typeface="Century Gothic"/>
                <a:cs typeface="Century Gothic"/>
              </a:rPr>
              <a:t>connections</a:t>
            </a:r>
            <a:r>
              <a:rPr sz="1050" spc="-45" dirty="0">
                <a:solidFill>
                  <a:srgbClr val="6C6C7C"/>
                </a:solidFill>
                <a:latin typeface="Century Gothic"/>
                <a:cs typeface="Century Gothic"/>
              </a:rPr>
              <a:t> </a:t>
            </a:r>
            <a:r>
              <a:rPr sz="1050" dirty="0">
                <a:solidFill>
                  <a:srgbClr val="6C6C7C"/>
                </a:solidFill>
                <a:latin typeface="Century Gothic"/>
                <a:cs typeface="Century Gothic"/>
              </a:rPr>
              <a:t>with</a:t>
            </a:r>
            <a:r>
              <a:rPr sz="1050" spc="-34" dirty="0">
                <a:solidFill>
                  <a:srgbClr val="6C6C7C"/>
                </a:solidFill>
                <a:latin typeface="Century Gothic"/>
                <a:cs typeface="Century Gothic"/>
              </a:rPr>
              <a:t> </a:t>
            </a:r>
            <a:r>
              <a:rPr sz="1050" spc="-8" dirty="0">
                <a:solidFill>
                  <a:srgbClr val="6C6C7C"/>
                </a:solidFill>
                <a:latin typeface="Century Gothic"/>
                <a:cs typeface="Century Gothic"/>
              </a:rPr>
              <a:t>coworkers, </a:t>
            </a:r>
            <a:r>
              <a:rPr sz="1050" dirty="0">
                <a:solidFill>
                  <a:srgbClr val="6C6C7C"/>
                </a:solidFill>
                <a:latin typeface="Century Gothic"/>
                <a:cs typeface="Century Gothic"/>
              </a:rPr>
              <a:t>loneliness</a:t>
            </a:r>
            <a:r>
              <a:rPr sz="1050" spc="-45" dirty="0">
                <a:solidFill>
                  <a:srgbClr val="6C6C7C"/>
                </a:solidFill>
                <a:latin typeface="Century Gothic"/>
                <a:cs typeface="Century Gothic"/>
              </a:rPr>
              <a:t> </a:t>
            </a:r>
            <a:r>
              <a:rPr sz="1050" dirty="0">
                <a:solidFill>
                  <a:srgbClr val="6C6C7C"/>
                </a:solidFill>
                <a:latin typeface="Century Gothic"/>
                <a:cs typeface="Century Gothic"/>
              </a:rPr>
              <a:t>falls</a:t>
            </a:r>
            <a:r>
              <a:rPr sz="1050" spc="-41" dirty="0">
                <a:solidFill>
                  <a:srgbClr val="6C6C7C"/>
                </a:solidFill>
                <a:latin typeface="Century Gothic"/>
                <a:cs typeface="Century Gothic"/>
              </a:rPr>
              <a:t> </a:t>
            </a:r>
            <a:r>
              <a:rPr sz="1050" spc="-19" dirty="0">
                <a:solidFill>
                  <a:srgbClr val="6C6C7C"/>
                </a:solidFill>
                <a:latin typeface="Century Gothic"/>
                <a:cs typeface="Century Gothic"/>
              </a:rPr>
              <a:t>by</a:t>
            </a:r>
            <a:endParaRPr sz="1050">
              <a:latin typeface="Century Gothic"/>
              <a:cs typeface="Century Gothic"/>
            </a:endParaRPr>
          </a:p>
          <a:p>
            <a:pPr algn="ctr">
              <a:lnSpc>
                <a:spcPts val="2497"/>
              </a:lnSpc>
            </a:pPr>
            <a:r>
              <a:rPr sz="2100" spc="-19" dirty="0">
                <a:solidFill>
                  <a:srgbClr val="34438F"/>
                </a:solidFill>
                <a:latin typeface="Century Gothic"/>
                <a:cs typeface="Century Gothic"/>
              </a:rPr>
              <a:t>10%</a:t>
            </a:r>
            <a:endParaRPr sz="2100">
              <a:latin typeface="Century Gothic"/>
              <a:cs typeface="Century Gothic"/>
            </a:endParaRPr>
          </a:p>
          <a:p>
            <a:pPr marR="39052" algn="ctr">
              <a:spcBef>
                <a:spcPts val="574"/>
              </a:spcBef>
            </a:pPr>
            <a:r>
              <a:rPr sz="1350" spc="-8" dirty="0">
                <a:solidFill>
                  <a:srgbClr val="89E7D3"/>
                </a:solidFill>
                <a:latin typeface="Century Gothic"/>
                <a:cs typeface="Century Gothic"/>
              </a:rPr>
              <a:t>Retention</a:t>
            </a:r>
            <a:endParaRPr sz="1350">
              <a:latin typeface="Century Gothic"/>
              <a:cs typeface="Century Gothic"/>
            </a:endParaRPr>
          </a:p>
        </p:txBody>
      </p:sp>
      <p:sp>
        <p:nvSpPr>
          <p:cNvPr id="13" name="object 13"/>
          <p:cNvSpPr/>
          <p:nvPr/>
        </p:nvSpPr>
        <p:spPr>
          <a:xfrm>
            <a:off x="6527673" y="1999108"/>
            <a:ext cx="1423035" cy="253841"/>
          </a:xfrm>
          <a:custGeom>
            <a:avLst/>
            <a:gdLst/>
            <a:ahLst/>
            <a:cxnLst/>
            <a:rect l="l" t="t" r="r" b="b"/>
            <a:pathLst>
              <a:path w="1897379" h="338455">
                <a:moveTo>
                  <a:pt x="1728215" y="0"/>
                </a:moveTo>
                <a:lnTo>
                  <a:pt x="169163" y="0"/>
                </a:lnTo>
                <a:lnTo>
                  <a:pt x="124177" y="6039"/>
                </a:lnTo>
                <a:lnTo>
                  <a:pt x="83763" y="23085"/>
                </a:lnTo>
                <a:lnTo>
                  <a:pt x="49529" y="49530"/>
                </a:lnTo>
                <a:lnTo>
                  <a:pt x="23085" y="83763"/>
                </a:lnTo>
                <a:lnTo>
                  <a:pt x="6039" y="124177"/>
                </a:lnTo>
                <a:lnTo>
                  <a:pt x="0" y="169163"/>
                </a:lnTo>
                <a:lnTo>
                  <a:pt x="6039" y="214150"/>
                </a:lnTo>
                <a:lnTo>
                  <a:pt x="23085" y="254564"/>
                </a:lnTo>
                <a:lnTo>
                  <a:pt x="49529" y="288797"/>
                </a:lnTo>
                <a:lnTo>
                  <a:pt x="83763" y="315242"/>
                </a:lnTo>
                <a:lnTo>
                  <a:pt x="124177" y="332288"/>
                </a:lnTo>
                <a:lnTo>
                  <a:pt x="169163" y="338327"/>
                </a:lnTo>
                <a:lnTo>
                  <a:pt x="1728215" y="338327"/>
                </a:lnTo>
                <a:lnTo>
                  <a:pt x="1773202" y="332288"/>
                </a:lnTo>
                <a:lnTo>
                  <a:pt x="1813616" y="315242"/>
                </a:lnTo>
                <a:lnTo>
                  <a:pt x="1847850" y="288797"/>
                </a:lnTo>
                <a:lnTo>
                  <a:pt x="1874294" y="254564"/>
                </a:lnTo>
                <a:lnTo>
                  <a:pt x="1891340" y="214150"/>
                </a:lnTo>
                <a:lnTo>
                  <a:pt x="1897379" y="169163"/>
                </a:lnTo>
                <a:lnTo>
                  <a:pt x="1891340" y="124177"/>
                </a:lnTo>
                <a:lnTo>
                  <a:pt x="1874294" y="83763"/>
                </a:lnTo>
                <a:lnTo>
                  <a:pt x="1847849" y="49530"/>
                </a:lnTo>
                <a:lnTo>
                  <a:pt x="1813616" y="23085"/>
                </a:lnTo>
                <a:lnTo>
                  <a:pt x="1773202" y="6039"/>
                </a:lnTo>
                <a:lnTo>
                  <a:pt x="1728215" y="0"/>
                </a:lnTo>
                <a:close/>
              </a:path>
            </a:pathLst>
          </a:custGeom>
          <a:solidFill>
            <a:srgbClr val="34438F"/>
          </a:solidFill>
        </p:spPr>
        <p:txBody>
          <a:bodyPr wrap="square" lIns="0" tIns="0" rIns="0" bIns="0" rtlCol="0"/>
          <a:lstStyle/>
          <a:p>
            <a:endParaRPr sz="1050"/>
          </a:p>
        </p:txBody>
      </p:sp>
      <p:sp>
        <p:nvSpPr>
          <p:cNvPr id="14" name="object 14"/>
          <p:cNvSpPr txBox="1"/>
          <p:nvPr/>
        </p:nvSpPr>
        <p:spPr>
          <a:xfrm>
            <a:off x="6539865" y="1071752"/>
            <a:ext cx="814864" cy="171681"/>
          </a:xfrm>
          <a:prstGeom prst="rect">
            <a:avLst/>
          </a:prstGeom>
        </p:spPr>
        <p:txBody>
          <a:bodyPr vert="horz" wrap="square" lIns="0" tIns="10001" rIns="0" bIns="0" rtlCol="0">
            <a:spAutoFit/>
          </a:bodyPr>
          <a:lstStyle/>
          <a:p>
            <a:pPr marL="9525">
              <a:spcBef>
                <a:spcPts val="79"/>
              </a:spcBef>
            </a:pPr>
            <a:r>
              <a:rPr sz="1050" dirty="0">
                <a:solidFill>
                  <a:srgbClr val="42424B"/>
                </a:solidFill>
                <a:latin typeface="Century Gothic"/>
                <a:cs typeface="Century Gothic"/>
              </a:rPr>
              <a:t>On</a:t>
            </a:r>
            <a:r>
              <a:rPr sz="1050" spc="-15" dirty="0">
                <a:solidFill>
                  <a:srgbClr val="42424B"/>
                </a:solidFill>
                <a:latin typeface="Century Gothic"/>
                <a:cs typeface="Century Gothic"/>
              </a:rPr>
              <a:t> </a:t>
            </a:r>
            <a:r>
              <a:rPr sz="1050" spc="-8" dirty="0">
                <a:solidFill>
                  <a:srgbClr val="42424B"/>
                </a:solidFill>
                <a:latin typeface="Century Gothic"/>
                <a:cs typeface="Century Gothic"/>
              </a:rPr>
              <a:t>average</a:t>
            </a:r>
            <a:endParaRPr sz="1050">
              <a:latin typeface="Century Gothic"/>
              <a:cs typeface="Century Gothic"/>
            </a:endParaRPr>
          </a:p>
        </p:txBody>
      </p:sp>
      <p:sp>
        <p:nvSpPr>
          <p:cNvPr id="15" name="object 15"/>
          <p:cNvSpPr txBox="1"/>
          <p:nvPr/>
        </p:nvSpPr>
        <p:spPr>
          <a:xfrm>
            <a:off x="6539864" y="1231772"/>
            <a:ext cx="1022033" cy="171681"/>
          </a:xfrm>
          <a:prstGeom prst="rect">
            <a:avLst/>
          </a:prstGeom>
        </p:spPr>
        <p:txBody>
          <a:bodyPr vert="horz" wrap="square" lIns="0" tIns="10001" rIns="0" bIns="0" rtlCol="0">
            <a:spAutoFit/>
          </a:bodyPr>
          <a:lstStyle/>
          <a:p>
            <a:pPr marL="9525">
              <a:spcBef>
                <a:spcPts val="79"/>
              </a:spcBef>
            </a:pPr>
            <a:r>
              <a:rPr sz="1050" dirty="0">
                <a:solidFill>
                  <a:srgbClr val="42424B"/>
                </a:solidFill>
                <a:latin typeface="Century Gothic"/>
                <a:cs typeface="Century Gothic"/>
              </a:rPr>
              <a:t>employees</a:t>
            </a:r>
            <a:r>
              <a:rPr sz="1050" spc="-64" dirty="0">
                <a:solidFill>
                  <a:srgbClr val="42424B"/>
                </a:solidFill>
                <a:latin typeface="Century Gothic"/>
                <a:cs typeface="Century Gothic"/>
              </a:rPr>
              <a:t> </a:t>
            </a:r>
            <a:r>
              <a:rPr sz="1050" spc="-15" dirty="0">
                <a:solidFill>
                  <a:srgbClr val="42424B"/>
                </a:solidFill>
                <a:latin typeface="Century Gothic"/>
                <a:cs typeface="Century Gothic"/>
              </a:rPr>
              <a:t>lose</a:t>
            </a:r>
            <a:endParaRPr sz="1050">
              <a:latin typeface="Century Gothic"/>
              <a:cs typeface="Century Gothic"/>
            </a:endParaRPr>
          </a:p>
        </p:txBody>
      </p:sp>
      <p:sp>
        <p:nvSpPr>
          <p:cNvPr id="16" name="object 16"/>
          <p:cNvSpPr txBox="1"/>
          <p:nvPr/>
        </p:nvSpPr>
        <p:spPr>
          <a:xfrm>
            <a:off x="6539865" y="1391794"/>
            <a:ext cx="1201579" cy="843660"/>
          </a:xfrm>
          <a:prstGeom prst="rect">
            <a:avLst/>
          </a:prstGeom>
        </p:spPr>
        <p:txBody>
          <a:bodyPr vert="horz" wrap="square" lIns="0" tIns="10001" rIns="0" bIns="0" rtlCol="0">
            <a:spAutoFit/>
          </a:bodyPr>
          <a:lstStyle/>
          <a:p>
            <a:pPr marL="9525" marR="3810">
              <a:spcBef>
                <a:spcPts val="79"/>
              </a:spcBef>
            </a:pPr>
            <a:r>
              <a:rPr sz="1050" dirty="0">
                <a:solidFill>
                  <a:srgbClr val="42424B"/>
                </a:solidFill>
                <a:latin typeface="Century Gothic"/>
                <a:cs typeface="Century Gothic"/>
              </a:rPr>
              <a:t>minutes</a:t>
            </a:r>
            <a:r>
              <a:rPr sz="1050" spc="-30" dirty="0">
                <a:solidFill>
                  <a:srgbClr val="42424B"/>
                </a:solidFill>
                <a:latin typeface="Century Gothic"/>
                <a:cs typeface="Century Gothic"/>
              </a:rPr>
              <a:t> </a:t>
            </a:r>
            <a:r>
              <a:rPr sz="1050" dirty="0">
                <a:solidFill>
                  <a:srgbClr val="42424B"/>
                </a:solidFill>
                <a:latin typeface="Century Gothic"/>
                <a:cs typeface="Century Gothic"/>
              </a:rPr>
              <a:t>a week</a:t>
            </a:r>
            <a:r>
              <a:rPr sz="1050" spc="-11" dirty="0">
                <a:solidFill>
                  <a:srgbClr val="42424B"/>
                </a:solidFill>
                <a:latin typeface="Century Gothic"/>
                <a:cs typeface="Century Gothic"/>
              </a:rPr>
              <a:t> </a:t>
            </a:r>
            <a:r>
              <a:rPr sz="1050" spc="-19" dirty="0">
                <a:solidFill>
                  <a:srgbClr val="42424B"/>
                </a:solidFill>
                <a:latin typeface="Century Gothic"/>
                <a:cs typeface="Century Gothic"/>
              </a:rPr>
              <a:t>to </a:t>
            </a:r>
            <a:r>
              <a:rPr sz="1050" dirty="0">
                <a:solidFill>
                  <a:srgbClr val="42424B"/>
                </a:solidFill>
                <a:latin typeface="Century Gothic"/>
                <a:cs typeface="Century Gothic"/>
              </a:rPr>
              <a:t>ineffective</a:t>
            </a:r>
            <a:r>
              <a:rPr sz="1050" spc="-49" dirty="0">
                <a:solidFill>
                  <a:srgbClr val="42424B"/>
                </a:solidFill>
                <a:latin typeface="Century Gothic"/>
                <a:cs typeface="Century Gothic"/>
              </a:rPr>
              <a:t> </a:t>
            </a:r>
            <a:r>
              <a:rPr sz="1050" spc="-15" dirty="0">
                <a:solidFill>
                  <a:srgbClr val="42424B"/>
                </a:solidFill>
                <a:latin typeface="Century Gothic"/>
                <a:cs typeface="Century Gothic"/>
              </a:rPr>
              <a:t>video </a:t>
            </a:r>
            <a:r>
              <a:rPr sz="1050" dirty="0">
                <a:solidFill>
                  <a:srgbClr val="42424B"/>
                </a:solidFill>
                <a:latin typeface="Century Gothic"/>
                <a:cs typeface="Century Gothic"/>
              </a:rPr>
              <a:t>call</a:t>
            </a:r>
            <a:r>
              <a:rPr sz="1050" spc="-26" dirty="0">
                <a:solidFill>
                  <a:srgbClr val="42424B"/>
                </a:solidFill>
                <a:latin typeface="Century Gothic"/>
                <a:cs typeface="Century Gothic"/>
              </a:rPr>
              <a:t> </a:t>
            </a:r>
            <a:r>
              <a:rPr sz="1050" spc="-8" dirty="0">
                <a:solidFill>
                  <a:srgbClr val="42424B"/>
                </a:solidFill>
                <a:latin typeface="Century Gothic"/>
                <a:cs typeface="Century Gothic"/>
              </a:rPr>
              <a:t>practices</a:t>
            </a:r>
            <a:endParaRPr sz="1050">
              <a:latin typeface="Century Gothic"/>
              <a:cs typeface="Century Gothic"/>
            </a:endParaRPr>
          </a:p>
          <a:p>
            <a:pPr marL="213360">
              <a:spcBef>
                <a:spcPts val="1088"/>
              </a:spcBef>
            </a:pPr>
            <a:r>
              <a:rPr sz="1350" spc="-8" dirty="0">
                <a:solidFill>
                  <a:srgbClr val="89E7D3"/>
                </a:solidFill>
                <a:latin typeface="Century Gothic"/>
                <a:cs typeface="Century Gothic"/>
              </a:rPr>
              <a:t>Productivity</a:t>
            </a:r>
            <a:endParaRPr sz="1350">
              <a:latin typeface="Century Gothic"/>
              <a:cs typeface="Century Gothic"/>
            </a:endParaRPr>
          </a:p>
        </p:txBody>
      </p:sp>
      <p:sp>
        <p:nvSpPr>
          <p:cNvPr id="17" name="object 17"/>
          <p:cNvSpPr/>
          <p:nvPr/>
        </p:nvSpPr>
        <p:spPr>
          <a:xfrm>
            <a:off x="6527673" y="3907917"/>
            <a:ext cx="1423035" cy="253841"/>
          </a:xfrm>
          <a:custGeom>
            <a:avLst/>
            <a:gdLst/>
            <a:ahLst/>
            <a:cxnLst/>
            <a:rect l="l" t="t" r="r" b="b"/>
            <a:pathLst>
              <a:path w="1897379" h="338454">
                <a:moveTo>
                  <a:pt x="1728215" y="0"/>
                </a:moveTo>
                <a:lnTo>
                  <a:pt x="169163" y="0"/>
                </a:lnTo>
                <a:lnTo>
                  <a:pt x="124177" y="6039"/>
                </a:lnTo>
                <a:lnTo>
                  <a:pt x="83763" y="23085"/>
                </a:lnTo>
                <a:lnTo>
                  <a:pt x="49529" y="49530"/>
                </a:lnTo>
                <a:lnTo>
                  <a:pt x="23085" y="83763"/>
                </a:lnTo>
                <a:lnTo>
                  <a:pt x="6039" y="124177"/>
                </a:lnTo>
                <a:lnTo>
                  <a:pt x="0" y="169164"/>
                </a:lnTo>
                <a:lnTo>
                  <a:pt x="6039" y="214150"/>
                </a:lnTo>
                <a:lnTo>
                  <a:pt x="23085" y="254564"/>
                </a:lnTo>
                <a:lnTo>
                  <a:pt x="49529" y="288798"/>
                </a:lnTo>
                <a:lnTo>
                  <a:pt x="83763" y="315242"/>
                </a:lnTo>
                <a:lnTo>
                  <a:pt x="124177" y="332288"/>
                </a:lnTo>
                <a:lnTo>
                  <a:pt x="169163" y="338328"/>
                </a:lnTo>
                <a:lnTo>
                  <a:pt x="1728215" y="338328"/>
                </a:lnTo>
                <a:lnTo>
                  <a:pt x="1773202" y="332288"/>
                </a:lnTo>
                <a:lnTo>
                  <a:pt x="1813616" y="315242"/>
                </a:lnTo>
                <a:lnTo>
                  <a:pt x="1847850" y="288798"/>
                </a:lnTo>
                <a:lnTo>
                  <a:pt x="1874294" y="254564"/>
                </a:lnTo>
                <a:lnTo>
                  <a:pt x="1891340" y="214150"/>
                </a:lnTo>
                <a:lnTo>
                  <a:pt x="1897379" y="169164"/>
                </a:lnTo>
                <a:lnTo>
                  <a:pt x="1891340" y="124177"/>
                </a:lnTo>
                <a:lnTo>
                  <a:pt x="1874294" y="83763"/>
                </a:lnTo>
                <a:lnTo>
                  <a:pt x="1847849" y="49530"/>
                </a:lnTo>
                <a:lnTo>
                  <a:pt x="1813616" y="23085"/>
                </a:lnTo>
                <a:lnTo>
                  <a:pt x="1773202" y="6039"/>
                </a:lnTo>
                <a:lnTo>
                  <a:pt x="1728215" y="0"/>
                </a:lnTo>
                <a:close/>
              </a:path>
            </a:pathLst>
          </a:custGeom>
          <a:solidFill>
            <a:srgbClr val="89E7D3"/>
          </a:solidFill>
        </p:spPr>
        <p:txBody>
          <a:bodyPr wrap="square" lIns="0" tIns="0" rIns="0" bIns="0" rtlCol="0"/>
          <a:lstStyle/>
          <a:p>
            <a:endParaRPr sz="1050"/>
          </a:p>
        </p:txBody>
      </p:sp>
      <p:sp>
        <p:nvSpPr>
          <p:cNvPr id="18" name="object 18"/>
          <p:cNvSpPr txBox="1"/>
          <p:nvPr/>
        </p:nvSpPr>
        <p:spPr>
          <a:xfrm>
            <a:off x="6872955" y="3920109"/>
            <a:ext cx="733901" cy="217367"/>
          </a:xfrm>
          <a:prstGeom prst="rect">
            <a:avLst/>
          </a:prstGeom>
        </p:spPr>
        <p:txBody>
          <a:bodyPr vert="horz" wrap="square" lIns="0" tIns="9525" rIns="0" bIns="0" rtlCol="0">
            <a:spAutoFit/>
          </a:bodyPr>
          <a:lstStyle/>
          <a:p>
            <a:pPr marL="9525">
              <a:spcBef>
                <a:spcPts val="75"/>
              </a:spcBef>
            </a:pPr>
            <a:r>
              <a:rPr sz="1350" spc="-8" dirty="0">
                <a:solidFill>
                  <a:srgbClr val="34438F"/>
                </a:solidFill>
                <a:latin typeface="Century Gothic"/>
                <a:cs typeface="Century Gothic"/>
              </a:rPr>
              <a:t>Inclusion</a:t>
            </a:r>
            <a:endParaRPr sz="1350">
              <a:latin typeface="Century Gothic"/>
              <a:cs typeface="Century Gothic"/>
            </a:endParaRPr>
          </a:p>
        </p:txBody>
      </p:sp>
      <p:sp>
        <p:nvSpPr>
          <p:cNvPr id="19" name="object 19"/>
          <p:cNvSpPr txBox="1"/>
          <p:nvPr/>
        </p:nvSpPr>
        <p:spPr>
          <a:xfrm>
            <a:off x="6595205" y="2601753"/>
            <a:ext cx="1283494" cy="1169390"/>
          </a:xfrm>
          <a:prstGeom prst="rect">
            <a:avLst/>
          </a:prstGeom>
        </p:spPr>
        <p:txBody>
          <a:bodyPr vert="horz" wrap="square" lIns="0" tIns="10001" rIns="0" bIns="0" rtlCol="0">
            <a:spAutoFit/>
          </a:bodyPr>
          <a:lstStyle/>
          <a:p>
            <a:pPr marL="377190">
              <a:lnSpc>
                <a:spcPts val="2794"/>
              </a:lnSpc>
              <a:spcBef>
                <a:spcPts val="79"/>
              </a:spcBef>
            </a:pPr>
            <a:r>
              <a:rPr sz="2400" spc="-19" dirty="0">
                <a:solidFill>
                  <a:srgbClr val="34438F"/>
                </a:solidFill>
                <a:latin typeface="Century Gothic"/>
                <a:cs typeface="Century Gothic"/>
              </a:rPr>
              <a:t>60%</a:t>
            </a:r>
            <a:endParaRPr sz="2400">
              <a:latin typeface="Century Gothic"/>
              <a:cs typeface="Century Gothic"/>
            </a:endParaRPr>
          </a:p>
          <a:p>
            <a:pPr algn="ctr">
              <a:lnSpc>
                <a:spcPts val="1174"/>
              </a:lnSpc>
            </a:pPr>
            <a:r>
              <a:rPr sz="1050" dirty="0">
                <a:solidFill>
                  <a:srgbClr val="42424B"/>
                </a:solidFill>
                <a:latin typeface="Century Gothic"/>
                <a:cs typeface="Century Gothic"/>
              </a:rPr>
              <a:t>of</a:t>
            </a:r>
            <a:r>
              <a:rPr sz="1050" spc="-11" dirty="0">
                <a:solidFill>
                  <a:srgbClr val="42424B"/>
                </a:solidFill>
                <a:latin typeface="Century Gothic"/>
                <a:cs typeface="Century Gothic"/>
              </a:rPr>
              <a:t> </a:t>
            </a:r>
            <a:r>
              <a:rPr sz="1050" dirty="0">
                <a:solidFill>
                  <a:srgbClr val="42424B"/>
                </a:solidFill>
                <a:latin typeface="Century Gothic"/>
                <a:cs typeface="Century Gothic"/>
              </a:rPr>
              <a:t>women</a:t>
            </a:r>
            <a:r>
              <a:rPr sz="1050" spc="-30" dirty="0">
                <a:solidFill>
                  <a:srgbClr val="42424B"/>
                </a:solidFill>
                <a:latin typeface="Century Gothic"/>
                <a:cs typeface="Century Gothic"/>
              </a:rPr>
              <a:t> </a:t>
            </a:r>
            <a:r>
              <a:rPr sz="1050" spc="-15" dirty="0">
                <a:solidFill>
                  <a:srgbClr val="42424B"/>
                </a:solidFill>
                <a:latin typeface="Century Gothic"/>
                <a:cs typeface="Century Gothic"/>
              </a:rPr>
              <a:t>feel</a:t>
            </a:r>
            <a:endParaRPr sz="1050">
              <a:latin typeface="Century Gothic"/>
              <a:cs typeface="Century Gothic"/>
            </a:endParaRPr>
          </a:p>
          <a:p>
            <a:pPr marL="9049" marR="3810" algn="ctr"/>
            <a:r>
              <a:rPr sz="1050" dirty="0">
                <a:solidFill>
                  <a:srgbClr val="42424B"/>
                </a:solidFill>
                <a:latin typeface="Century Gothic"/>
                <a:cs typeface="Century Gothic"/>
              </a:rPr>
              <a:t>excluded</a:t>
            </a:r>
            <a:r>
              <a:rPr sz="1050" spc="-38" dirty="0">
                <a:solidFill>
                  <a:srgbClr val="42424B"/>
                </a:solidFill>
                <a:latin typeface="Century Gothic"/>
                <a:cs typeface="Century Gothic"/>
              </a:rPr>
              <a:t> </a:t>
            </a:r>
            <a:r>
              <a:rPr sz="1050" spc="-15" dirty="0">
                <a:solidFill>
                  <a:srgbClr val="42424B"/>
                </a:solidFill>
                <a:latin typeface="Century Gothic"/>
                <a:cs typeface="Century Gothic"/>
              </a:rPr>
              <a:t>from </a:t>
            </a:r>
            <a:r>
              <a:rPr sz="1050" dirty="0">
                <a:solidFill>
                  <a:srgbClr val="42424B"/>
                </a:solidFill>
                <a:latin typeface="Century Gothic"/>
                <a:cs typeface="Century Gothic"/>
              </a:rPr>
              <a:t>important</a:t>
            </a:r>
            <a:r>
              <a:rPr sz="1050" spc="-41" dirty="0">
                <a:solidFill>
                  <a:srgbClr val="42424B"/>
                </a:solidFill>
                <a:latin typeface="Century Gothic"/>
                <a:cs typeface="Century Gothic"/>
              </a:rPr>
              <a:t> </a:t>
            </a:r>
            <a:r>
              <a:rPr sz="1050" spc="-8" dirty="0">
                <a:solidFill>
                  <a:srgbClr val="42424B"/>
                </a:solidFill>
                <a:latin typeface="Century Gothic"/>
                <a:cs typeface="Century Gothic"/>
              </a:rPr>
              <a:t>meetings </a:t>
            </a:r>
            <a:r>
              <a:rPr sz="1050" dirty="0">
                <a:solidFill>
                  <a:srgbClr val="42424B"/>
                </a:solidFill>
                <a:latin typeface="Century Gothic"/>
                <a:cs typeface="Century Gothic"/>
              </a:rPr>
              <a:t>when</a:t>
            </a:r>
            <a:r>
              <a:rPr sz="1050" spc="-19" dirty="0">
                <a:solidFill>
                  <a:srgbClr val="42424B"/>
                </a:solidFill>
                <a:latin typeface="Century Gothic"/>
                <a:cs typeface="Century Gothic"/>
              </a:rPr>
              <a:t> </a:t>
            </a:r>
            <a:r>
              <a:rPr sz="1050" spc="-8" dirty="0">
                <a:solidFill>
                  <a:srgbClr val="42424B"/>
                </a:solidFill>
                <a:latin typeface="Century Gothic"/>
                <a:cs typeface="Century Gothic"/>
              </a:rPr>
              <a:t>working remotely</a:t>
            </a:r>
            <a:endParaRPr sz="1050">
              <a:latin typeface="Century Gothic"/>
              <a:cs typeface="Century Gothic"/>
            </a:endParaRPr>
          </a:p>
        </p:txBody>
      </p:sp>
      <p:sp>
        <p:nvSpPr>
          <p:cNvPr id="20" name="object 20"/>
          <p:cNvSpPr txBox="1">
            <a:spLocks noGrp="1"/>
          </p:cNvSpPr>
          <p:nvPr>
            <p:ph type="title"/>
          </p:nvPr>
        </p:nvSpPr>
        <p:spPr>
          <a:xfrm>
            <a:off x="7564945" y="1050933"/>
            <a:ext cx="357663" cy="392255"/>
          </a:xfrm>
          <a:prstGeom prst="rect">
            <a:avLst/>
          </a:prstGeom>
        </p:spPr>
        <p:txBody>
          <a:bodyPr spcFirstLastPara="1" vert="horz" wrap="square" lIns="0" tIns="10001" rIns="0" bIns="0" rtlCol="0" anchor="ctr" anchorCtr="0">
            <a:spAutoFit/>
          </a:bodyPr>
          <a:lstStyle/>
          <a:p>
            <a:pPr marL="9525">
              <a:lnSpc>
                <a:spcPct val="100000"/>
              </a:lnSpc>
              <a:spcBef>
                <a:spcPts val="79"/>
              </a:spcBef>
            </a:pPr>
            <a:r>
              <a:rPr sz="2400" spc="-19" dirty="0">
                <a:solidFill>
                  <a:srgbClr val="34438F"/>
                </a:solidFill>
                <a:latin typeface="Century Gothic"/>
                <a:cs typeface="Century Gothic"/>
              </a:rPr>
              <a:t>80</a:t>
            </a:r>
            <a:endParaRPr sz="2400">
              <a:latin typeface="Century Gothic"/>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980" y="260772"/>
            <a:ext cx="7984331" cy="687368"/>
          </a:xfrm>
          <a:prstGeom prst="rect">
            <a:avLst/>
          </a:prstGeom>
        </p:spPr>
        <p:txBody>
          <a:bodyPr spcFirstLastPara="1" vert="horz" wrap="square" lIns="0" tIns="45720" rIns="0" bIns="0" rtlCol="0" anchor="ctr" anchorCtr="0">
            <a:spAutoFit/>
          </a:bodyPr>
          <a:lstStyle/>
          <a:p>
            <a:pPr marL="9525" marR="3810">
              <a:lnSpc>
                <a:spcPts val="2265"/>
              </a:lnSpc>
              <a:spcBef>
                <a:spcPts val="360"/>
              </a:spcBef>
            </a:pPr>
            <a:r>
              <a:rPr sz="2100" dirty="0">
                <a:solidFill>
                  <a:srgbClr val="34438F"/>
                </a:solidFill>
              </a:rPr>
              <a:t>Case</a:t>
            </a:r>
            <a:r>
              <a:rPr sz="2100" spc="-64" dirty="0">
                <a:solidFill>
                  <a:srgbClr val="34438F"/>
                </a:solidFill>
              </a:rPr>
              <a:t> </a:t>
            </a:r>
            <a:r>
              <a:rPr sz="2100" dirty="0">
                <a:solidFill>
                  <a:srgbClr val="34438F"/>
                </a:solidFill>
              </a:rPr>
              <a:t>study:</a:t>
            </a:r>
            <a:r>
              <a:rPr sz="2100" spc="-60" dirty="0">
                <a:solidFill>
                  <a:srgbClr val="34438F"/>
                </a:solidFill>
              </a:rPr>
              <a:t> </a:t>
            </a:r>
            <a:r>
              <a:rPr sz="2100" dirty="0">
                <a:solidFill>
                  <a:srgbClr val="34438F"/>
                </a:solidFill>
              </a:rPr>
              <a:t>Using</a:t>
            </a:r>
            <a:r>
              <a:rPr sz="2100" spc="-60" dirty="0">
                <a:solidFill>
                  <a:srgbClr val="34438F"/>
                </a:solidFill>
              </a:rPr>
              <a:t> </a:t>
            </a:r>
            <a:r>
              <a:rPr sz="2100" dirty="0">
                <a:solidFill>
                  <a:srgbClr val="34438F"/>
                </a:solidFill>
              </a:rPr>
              <a:t>digital</a:t>
            </a:r>
            <a:r>
              <a:rPr sz="2100" spc="-49" dirty="0">
                <a:solidFill>
                  <a:srgbClr val="34438F"/>
                </a:solidFill>
              </a:rPr>
              <a:t> </a:t>
            </a:r>
            <a:r>
              <a:rPr sz="2100" dirty="0">
                <a:solidFill>
                  <a:srgbClr val="34438F"/>
                </a:solidFill>
              </a:rPr>
              <a:t>culture</a:t>
            </a:r>
            <a:r>
              <a:rPr sz="2100" spc="-53" dirty="0">
                <a:solidFill>
                  <a:srgbClr val="34438F"/>
                </a:solidFill>
              </a:rPr>
              <a:t> </a:t>
            </a:r>
            <a:r>
              <a:rPr sz="2100" dirty="0">
                <a:solidFill>
                  <a:srgbClr val="34438F"/>
                </a:solidFill>
              </a:rPr>
              <a:t>to</a:t>
            </a:r>
            <a:r>
              <a:rPr sz="2100" spc="-75" dirty="0">
                <a:solidFill>
                  <a:srgbClr val="34438F"/>
                </a:solidFill>
              </a:rPr>
              <a:t> </a:t>
            </a:r>
            <a:r>
              <a:rPr sz="2100" dirty="0">
                <a:solidFill>
                  <a:srgbClr val="34438F"/>
                </a:solidFill>
              </a:rPr>
              <a:t>boost</a:t>
            </a:r>
            <a:r>
              <a:rPr sz="2100" spc="-64" dirty="0">
                <a:solidFill>
                  <a:srgbClr val="34438F"/>
                </a:solidFill>
              </a:rPr>
              <a:t> </a:t>
            </a:r>
            <a:r>
              <a:rPr sz="2100" spc="-8" dirty="0">
                <a:solidFill>
                  <a:srgbClr val="34438F"/>
                </a:solidFill>
              </a:rPr>
              <a:t>productivity</a:t>
            </a:r>
            <a:r>
              <a:rPr sz="2100" spc="-45" dirty="0">
                <a:solidFill>
                  <a:srgbClr val="34438F"/>
                </a:solidFill>
              </a:rPr>
              <a:t> </a:t>
            </a:r>
            <a:r>
              <a:rPr sz="2100" dirty="0">
                <a:solidFill>
                  <a:srgbClr val="34438F"/>
                </a:solidFill>
              </a:rPr>
              <a:t>and</a:t>
            </a:r>
            <a:r>
              <a:rPr sz="2100" spc="-56" dirty="0">
                <a:solidFill>
                  <a:srgbClr val="34438F"/>
                </a:solidFill>
              </a:rPr>
              <a:t> </a:t>
            </a:r>
            <a:r>
              <a:rPr sz="2100" dirty="0">
                <a:solidFill>
                  <a:srgbClr val="34438F"/>
                </a:solidFill>
              </a:rPr>
              <a:t>achieve</a:t>
            </a:r>
            <a:r>
              <a:rPr sz="2100" spc="-49" dirty="0">
                <a:solidFill>
                  <a:srgbClr val="34438F"/>
                </a:solidFill>
              </a:rPr>
              <a:t> </a:t>
            </a:r>
            <a:r>
              <a:rPr sz="2100" spc="-38" dirty="0">
                <a:solidFill>
                  <a:srgbClr val="34438F"/>
                </a:solidFill>
              </a:rPr>
              <a:t>a </a:t>
            </a:r>
            <a:r>
              <a:rPr sz="2100" dirty="0">
                <a:solidFill>
                  <a:srgbClr val="34438F"/>
                </a:solidFill>
              </a:rPr>
              <a:t>successful</a:t>
            </a:r>
            <a:r>
              <a:rPr sz="2100" spc="-71" dirty="0">
                <a:solidFill>
                  <a:srgbClr val="34438F"/>
                </a:solidFill>
              </a:rPr>
              <a:t> </a:t>
            </a:r>
            <a:r>
              <a:rPr sz="2100" dirty="0">
                <a:solidFill>
                  <a:srgbClr val="34438F"/>
                </a:solidFill>
              </a:rPr>
              <a:t>shorter</a:t>
            </a:r>
            <a:r>
              <a:rPr sz="2100" spc="-86" dirty="0">
                <a:solidFill>
                  <a:srgbClr val="34438F"/>
                </a:solidFill>
              </a:rPr>
              <a:t> </a:t>
            </a:r>
            <a:r>
              <a:rPr sz="2100" dirty="0">
                <a:solidFill>
                  <a:srgbClr val="34438F"/>
                </a:solidFill>
              </a:rPr>
              <a:t>working</a:t>
            </a:r>
            <a:r>
              <a:rPr sz="2100" spc="-71" dirty="0">
                <a:solidFill>
                  <a:srgbClr val="34438F"/>
                </a:solidFill>
              </a:rPr>
              <a:t> </a:t>
            </a:r>
            <a:r>
              <a:rPr sz="2100" dirty="0">
                <a:solidFill>
                  <a:srgbClr val="34438F"/>
                </a:solidFill>
              </a:rPr>
              <a:t>week</a:t>
            </a:r>
            <a:r>
              <a:rPr sz="2100" spc="-86" dirty="0">
                <a:solidFill>
                  <a:srgbClr val="34438F"/>
                </a:solidFill>
              </a:rPr>
              <a:t> </a:t>
            </a:r>
            <a:r>
              <a:rPr sz="2100" spc="-8" dirty="0">
                <a:solidFill>
                  <a:srgbClr val="34438F"/>
                </a:solidFill>
              </a:rPr>
              <a:t>pilot</a:t>
            </a:r>
            <a:endParaRPr sz="2100"/>
          </a:p>
        </p:txBody>
      </p:sp>
      <p:grpSp>
        <p:nvGrpSpPr>
          <p:cNvPr id="3" name="object 3"/>
          <p:cNvGrpSpPr/>
          <p:nvPr/>
        </p:nvGrpSpPr>
        <p:grpSpPr>
          <a:xfrm>
            <a:off x="362192" y="1016377"/>
            <a:ext cx="2061210" cy="70961"/>
            <a:chOff x="482922" y="1355169"/>
            <a:chExt cx="2748280" cy="94615"/>
          </a:xfrm>
        </p:grpSpPr>
        <p:sp>
          <p:nvSpPr>
            <p:cNvPr id="4" name="object 4"/>
            <p:cNvSpPr/>
            <p:nvPr/>
          </p:nvSpPr>
          <p:spPr>
            <a:xfrm>
              <a:off x="495477" y="1355178"/>
              <a:ext cx="2735580" cy="94615"/>
            </a:xfrm>
            <a:custGeom>
              <a:avLst/>
              <a:gdLst/>
              <a:ahLst/>
              <a:cxnLst/>
              <a:rect l="l" t="t" r="r" b="b"/>
              <a:pathLst>
                <a:path w="2735580" h="94615">
                  <a:moveTo>
                    <a:pt x="55829" y="22225"/>
                  </a:moveTo>
                  <a:lnTo>
                    <a:pt x="53009" y="21831"/>
                  </a:lnTo>
                  <a:lnTo>
                    <a:pt x="50114" y="21983"/>
                  </a:lnTo>
                  <a:lnTo>
                    <a:pt x="47371" y="22656"/>
                  </a:lnTo>
                  <a:lnTo>
                    <a:pt x="50177" y="22352"/>
                  </a:lnTo>
                  <a:lnTo>
                    <a:pt x="52997" y="22212"/>
                  </a:lnTo>
                  <a:lnTo>
                    <a:pt x="55829" y="22225"/>
                  </a:lnTo>
                  <a:close/>
                </a:path>
                <a:path w="2735580" h="94615">
                  <a:moveTo>
                    <a:pt x="76796" y="66319"/>
                  </a:moveTo>
                  <a:lnTo>
                    <a:pt x="70650" y="67360"/>
                  </a:lnTo>
                  <a:lnTo>
                    <a:pt x="73037" y="70281"/>
                  </a:lnTo>
                  <a:lnTo>
                    <a:pt x="76796" y="66319"/>
                  </a:lnTo>
                  <a:close/>
                </a:path>
                <a:path w="2735580" h="94615">
                  <a:moveTo>
                    <a:pt x="78892" y="65963"/>
                  </a:moveTo>
                  <a:lnTo>
                    <a:pt x="77749" y="65303"/>
                  </a:lnTo>
                  <a:lnTo>
                    <a:pt x="76796" y="66319"/>
                  </a:lnTo>
                  <a:lnTo>
                    <a:pt x="78892" y="65963"/>
                  </a:lnTo>
                  <a:close/>
                </a:path>
                <a:path w="2735580" h="94615">
                  <a:moveTo>
                    <a:pt x="253631" y="78092"/>
                  </a:moveTo>
                  <a:lnTo>
                    <a:pt x="253085" y="77901"/>
                  </a:lnTo>
                  <a:lnTo>
                    <a:pt x="252539" y="77685"/>
                  </a:lnTo>
                  <a:lnTo>
                    <a:pt x="252031" y="77431"/>
                  </a:lnTo>
                  <a:lnTo>
                    <a:pt x="251853" y="78181"/>
                  </a:lnTo>
                  <a:lnTo>
                    <a:pt x="252577" y="78219"/>
                  </a:lnTo>
                  <a:lnTo>
                    <a:pt x="253631" y="78092"/>
                  </a:lnTo>
                  <a:close/>
                </a:path>
                <a:path w="2735580" h="94615">
                  <a:moveTo>
                    <a:pt x="586282" y="23037"/>
                  </a:moveTo>
                  <a:lnTo>
                    <a:pt x="585216" y="22453"/>
                  </a:lnTo>
                  <a:lnTo>
                    <a:pt x="584225" y="23418"/>
                  </a:lnTo>
                  <a:lnTo>
                    <a:pt x="584542" y="23482"/>
                  </a:lnTo>
                  <a:lnTo>
                    <a:pt x="586282" y="23037"/>
                  </a:lnTo>
                  <a:close/>
                </a:path>
                <a:path w="2735580" h="94615">
                  <a:moveTo>
                    <a:pt x="632752" y="62636"/>
                  </a:moveTo>
                  <a:lnTo>
                    <a:pt x="632421" y="62471"/>
                  </a:lnTo>
                  <a:lnTo>
                    <a:pt x="632079" y="62306"/>
                  </a:lnTo>
                  <a:lnTo>
                    <a:pt x="631761" y="62115"/>
                  </a:lnTo>
                  <a:lnTo>
                    <a:pt x="627100" y="64414"/>
                  </a:lnTo>
                  <a:lnTo>
                    <a:pt x="629145" y="64046"/>
                  </a:lnTo>
                  <a:lnTo>
                    <a:pt x="632688" y="62661"/>
                  </a:lnTo>
                  <a:close/>
                </a:path>
                <a:path w="2735580" h="94615">
                  <a:moveTo>
                    <a:pt x="739140" y="81965"/>
                  </a:moveTo>
                  <a:lnTo>
                    <a:pt x="733691" y="81381"/>
                  </a:lnTo>
                  <a:lnTo>
                    <a:pt x="734656" y="81711"/>
                  </a:lnTo>
                  <a:lnTo>
                    <a:pt x="739140" y="81965"/>
                  </a:lnTo>
                  <a:close/>
                </a:path>
                <a:path w="2735580" h="94615">
                  <a:moveTo>
                    <a:pt x="894791" y="81648"/>
                  </a:moveTo>
                  <a:lnTo>
                    <a:pt x="885037" y="84124"/>
                  </a:lnTo>
                  <a:lnTo>
                    <a:pt x="894791" y="81711"/>
                  </a:lnTo>
                  <a:close/>
                </a:path>
                <a:path w="2735580" h="94615">
                  <a:moveTo>
                    <a:pt x="964514" y="87071"/>
                  </a:moveTo>
                  <a:lnTo>
                    <a:pt x="960564" y="84188"/>
                  </a:lnTo>
                  <a:lnTo>
                    <a:pt x="961250" y="81432"/>
                  </a:lnTo>
                  <a:lnTo>
                    <a:pt x="955497" y="87071"/>
                  </a:lnTo>
                  <a:lnTo>
                    <a:pt x="964514" y="87071"/>
                  </a:lnTo>
                  <a:close/>
                </a:path>
                <a:path w="2735580" h="94615">
                  <a:moveTo>
                    <a:pt x="1156398" y="75222"/>
                  </a:moveTo>
                  <a:lnTo>
                    <a:pt x="1151445" y="76669"/>
                  </a:lnTo>
                  <a:lnTo>
                    <a:pt x="1153134" y="76377"/>
                  </a:lnTo>
                  <a:lnTo>
                    <a:pt x="1154823" y="75895"/>
                  </a:lnTo>
                  <a:lnTo>
                    <a:pt x="1156398" y="75222"/>
                  </a:lnTo>
                  <a:close/>
                </a:path>
                <a:path w="2735580" h="94615">
                  <a:moveTo>
                    <a:pt x="1170940" y="17881"/>
                  </a:moveTo>
                  <a:lnTo>
                    <a:pt x="1170317" y="16522"/>
                  </a:lnTo>
                  <a:lnTo>
                    <a:pt x="1167257" y="17526"/>
                  </a:lnTo>
                  <a:lnTo>
                    <a:pt x="1165987" y="18656"/>
                  </a:lnTo>
                  <a:lnTo>
                    <a:pt x="1166101" y="19900"/>
                  </a:lnTo>
                  <a:lnTo>
                    <a:pt x="1169149" y="18935"/>
                  </a:lnTo>
                  <a:lnTo>
                    <a:pt x="1170940" y="17881"/>
                  </a:lnTo>
                  <a:close/>
                </a:path>
                <a:path w="2735580" h="94615">
                  <a:moveTo>
                    <a:pt x="1174864" y="73685"/>
                  </a:moveTo>
                  <a:lnTo>
                    <a:pt x="1170317" y="73964"/>
                  </a:lnTo>
                  <a:lnTo>
                    <a:pt x="1174635" y="74345"/>
                  </a:lnTo>
                  <a:lnTo>
                    <a:pt x="1174864" y="73685"/>
                  </a:lnTo>
                  <a:close/>
                </a:path>
                <a:path w="2735580" h="94615">
                  <a:moveTo>
                    <a:pt x="1192974" y="73025"/>
                  </a:moveTo>
                  <a:lnTo>
                    <a:pt x="1191285" y="74383"/>
                  </a:lnTo>
                  <a:lnTo>
                    <a:pt x="1190650" y="75412"/>
                  </a:lnTo>
                  <a:lnTo>
                    <a:pt x="1192136" y="75501"/>
                  </a:lnTo>
                  <a:lnTo>
                    <a:pt x="1192974" y="73025"/>
                  </a:lnTo>
                  <a:close/>
                </a:path>
                <a:path w="2735580" h="94615">
                  <a:moveTo>
                    <a:pt x="1210741" y="66687"/>
                  </a:moveTo>
                  <a:lnTo>
                    <a:pt x="1204353" y="66217"/>
                  </a:lnTo>
                  <a:lnTo>
                    <a:pt x="1205826" y="68376"/>
                  </a:lnTo>
                  <a:lnTo>
                    <a:pt x="1210741" y="66687"/>
                  </a:lnTo>
                  <a:close/>
                </a:path>
                <a:path w="2735580" h="94615">
                  <a:moveTo>
                    <a:pt x="1213002" y="66852"/>
                  </a:moveTo>
                  <a:lnTo>
                    <a:pt x="1211795" y="66319"/>
                  </a:lnTo>
                  <a:lnTo>
                    <a:pt x="1210741" y="66687"/>
                  </a:lnTo>
                  <a:lnTo>
                    <a:pt x="1213002" y="66852"/>
                  </a:lnTo>
                  <a:close/>
                </a:path>
                <a:path w="2735580" h="94615">
                  <a:moveTo>
                    <a:pt x="1236497" y="77330"/>
                  </a:moveTo>
                  <a:lnTo>
                    <a:pt x="1234300" y="76936"/>
                  </a:lnTo>
                  <a:lnTo>
                    <a:pt x="1235138" y="78155"/>
                  </a:lnTo>
                  <a:lnTo>
                    <a:pt x="1236497" y="77330"/>
                  </a:lnTo>
                  <a:close/>
                </a:path>
                <a:path w="2735580" h="94615">
                  <a:moveTo>
                    <a:pt x="1479765" y="68541"/>
                  </a:moveTo>
                  <a:lnTo>
                    <a:pt x="1470329" y="65024"/>
                  </a:lnTo>
                  <a:lnTo>
                    <a:pt x="1473225" y="66560"/>
                  </a:lnTo>
                  <a:lnTo>
                    <a:pt x="1476387" y="67754"/>
                  </a:lnTo>
                  <a:lnTo>
                    <a:pt x="1479765" y="68541"/>
                  </a:lnTo>
                  <a:close/>
                </a:path>
                <a:path w="2735580" h="94615">
                  <a:moveTo>
                    <a:pt x="1480502" y="65887"/>
                  </a:moveTo>
                  <a:lnTo>
                    <a:pt x="1479651" y="64897"/>
                  </a:lnTo>
                  <a:lnTo>
                    <a:pt x="1479130" y="63754"/>
                  </a:lnTo>
                  <a:lnTo>
                    <a:pt x="1479029" y="62547"/>
                  </a:lnTo>
                  <a:lnTo>
                    <a:pt x="1477657" y="63614"/>
                  </a:lnTo>
                  <a:lnTo>
                    <a:pt x="1477657" y="64782"/>
                  </a:lnTo>
                  <a:lnTo>
                    <a:pt x="1480502" y="65887"/>
                  </a:lnTo>
                  <a:close/>
                </a:path>
                <a:path w="2735580" h="94615">
                  <a:moveTo>
                    <a:pt x="1608658" y="67818"/>
                  </a:moveTo>
                  <a:lnTo>
                    <a:pt x="1598117" y="66979"/>
                  </a:lnTo>
                  <a:lnTo>
                    <a:pt x="1607070" y="68884"/>
                  </a:lnTo>
                  <a:lnTo>
                    <a:pt x="1608658" y="67818"/>
                  </a:lnTo>
                  <a:close/>
                </a:path>
                <a:path w="2735580" h="94615">
                  <a:moveTo>
                    <a:pt x="1612290" y="65392"/>
                  </a:moveTo>
                  <a:lnTo>
                    <a:pt x="1608658" y="67818"/>
                  </a:lnTo>
                  <a:lnTo>
                    <a:pt x="1610766" y="67995"/>
                  </a:lnTo>
                  <a:lnTo>
                    <a:pt x="1612290" y="65392"/>
                  </a:lnTo>
                  <a:close/>
                </a:path>
                <a:path w="2735580" h="94615">
                  <a:moveTo>
                    <a:pt x="1731238" y="69164"/>
                  </a:moveTo>
                  <a:lnTo>
                    <a:pt x="1725752" y="53225"/>
                  </a:lnTo>
                  <a:lnTo>
                    <a:pt x="1714792" y="73774"/>
                  </a:lnTo>
                  <a:lnTo>
                    <a:pt x="1721853" y="66878"/>
                  </a:lnTo>
                  <a:lnTo>
                    <a:pt x="1725968" y="67716"/>
                  </a:lnTo>
                  <a:lnTo>
                    <a:pt x="1731238" y="69164"/>
                  </a:lnTo>
                  <a:close/>
                </a:path>
                <a:path w="2735580" h="94615">
                  <a:moveTo>
                    <a:pt x="1731975" y="69354"/>
                  </a:moveTo>
                  <a:lnTo>
                    <a:pt x="1731238" y="69164"/>
                  </a:lnTo>
                  <a:lnTo>
                    <a:pt x="1731454" y="69634"/>
                  </a:lnTo>
                  <a:lnTo>
                    <a:pt x="1731657" y="69570"/>
                  </a:lnTo>
                  <a:lnTo>
                    <a:pt x="1731772" y="69430"/>
                  </a:lnTo>
                  <a:lnTo>
                    <a:pt x="1731975" y="69354"/>
                  </a:lnTo>
                  <a:close/>
                </a:path>
                <a:path w="2735580" h="94615">
                  <a:moveTo>
                    <a:pt x="1773720" y="69011"/>
                  </a:moveTo>
                  <a:lnTo>
                    <a:pt x="1768957" y="66446"/>
                  </a:lnTo>
                  <a:lnTo>
                    <a:pt x="1768754" y="66979"/>
                  </a:lnTo>
                  <a:lnTo>
                    <a:pt x="1773720" y="69011"/>
                  </a:lnTo>
                  <a:close/>
                </a:path>
                <a:path w="2735580" h="94615">
                  <a:moveTo>
                    <a:pt x="1782889" y="67233"/>
                  </a:moveTo>
                  <a:lnTo>
                    <a:pt x="1782800" y="66713"/>
                  </a:lnTo>
                  <a:lnTo>
                    <a:pt x="1780032" y="68757"/>
                  </a:lnTo>
                  <a:lnTo>
                    <a:pt x="1782889" y="67233"/>
                  </a:lnTo>
                  <a:close/>
                </a:path>
                <a:path w="2735580" h="94615">
                  <a:moveTo>
                    <a:pt x="1851812" y="11988"/>
                  </a:moveTo>
                  <a:lnTo>
                    <a:pt x="1844649" y="7302"/>
                  </a:lnTo>
                  <a:lnTo>
                    <a:pt x="1836534" y="0"/>
                  </a:lnTo>
                  <a:lnTo>
                    <a:pt x="1837474" y="5689"/>
                  </a:lnTo>
                  <a:lnTo>
                    <a:pt x="1839696" y="11201"/>
                  </a:lnTo>
                  <a:lnTo>
                    <a:pt x="1843697" y="10312"/>
                  </a:lnTo>
                  <a:lnTo>
                    <a:pt x="1848015" y="10591"/>
                  </a:lnTo>
                  <a:lnTo>
                    <a:pt x="1851812" y="11988"/>
                  </a:lnTo>
                  <a:close/>
                </a:path>
                <a:path w="2735580" h="94615">
                  <a:moveTo>
                    <a:pt x="1939188" y="15417"/>
                  </a:moveTo>
                  <a:lnTo>
                    <a:pt x="1935810" y="14020"/>
                  </a:lnTo>
                  <a:lnTo>
                    <a:pt x="1931250" y="13525"/>
                  </a:lnTo>
                  <a:lnTo>
                    <a:pt x="1939188" y="15417"/>
                  </a:lnTo>
                  <a:close/>
                </a:path>
                <a:path w="2735580" h="94615">
                  <a:moveTo>
                    <a:pt x="2149030" y="10096"/>
                  </a:moveTo>
                  <a:lnTo>
                    <a:pt x="2143658" y="6972"/>
                  </a:lnTo>
                  <a:lnTo>
                    <a:pt x="2136495" y="6946"/>
                  </a:lnTo>
                  <a:lnTo>
                    <a:pt x="2131110" y="10033"/>
                  </a:lnTo>
                  <a:lnTo>
                    <a:pt x="2132165" y="10604"/>
                  </a:lnTo>
                  <a:lnTo>
                    <a:pt x="2133219" y="10871"/>
                  </a:lnTo>
                  <a:lnTo>
                    <a:pt x="2134387" y="11341"/>
                  </a:lnTo>
                  <a:lnTo>
                    <a:pt x="2139124" y="10248"/>
                  </a:lnTo>
                  <a:lnTo>
                    <a:pt x="2144077" y="9829"/>
                  </a:lnTo>
                  <a:lnTo>
                    <a:pt x="2149030" y="10096"/>
                  </a:lnTo>
                  <a:close/>
                </a:path>
                <a:path w="2735580" h="94615">
                  <a:moveTo>
                    <a:pt x="2149983" y="54152"/>
                  </a:moveTo>
                  <a:lnTo>
                    <a:pt x="2148865" y="53848"/>
                  </a:lnTo>
                  <a:lnTo>
                    <a:pt x="2148509" y="54914"/>
                  </a:lnTo>
                  <a:lnTo>
                    <a:pt x="2149487" y="54584"/>
                  </a:lnTo>
                  <a:lnTo>
                    <a:pt x="2149983" y="54152"/>
                  </a:lnTo>
                  <a:close/>
                </a:path>
                <a:path w="2735580" h="94615">
                  <a:moveTo>
                    <a:pt x="2178024" y="53390"/>
                  </a:moveTo>
                  <a:lnTo>
                    <a:pt x="2177694" y="53136"/>
                  </a:lnTo>
                  <a:lnTo>
                    <a:pt x="2173516" y="49834"/>
                  </a:lnTo>
                  <a:lnTo>
                    <a:pt x="2165591" y="49961"/>
                  </a:lnTo>
                  <a:lnTo>
                    <a:pt x="2156510" y="52247"/>
                  </a:lnTo>
                  <a:lnTo>
                    <a:pt x="2149487" y="54584"/>
                  </a:lnTo>
                  <a:lnTo>
                    <a:pt x="2145766" y="57835"/>
                  </a:lnTo>
                  <a:lnTo>
                    <a:pt x="2149030" y="55168"/>
                  </a:lnTo>
                  <a:lnTo>
                    <a:pt x="2153247" y="53517"/>
                  </a:lnTo>
                  <a:lnTo>
                    <a:pt x="2157679" y="53136"/>
                  </a:lnTo>
                  <a:lnTo>
                    <a:pt x="2160714" y="56692"/>
                  </a:lnTo>
                  <a:lnTo>
                    <a:pt x="2155888" y="57835"/>
                  </a:lnTo>
                  <a:lnTo>
                    <a:pt x="2151494" y="58978"/>
                  </a:lnTo>
                  <a:lnTo>
                    <a:pt x="2152929" y="63296"/>
                  </a:lnTo>
                  <a:lnTo>
                    <a:pt x="2155901" y="60121"/>
                  </a:lnTo>
                  <a:lnTo>
                    <a:pt x="2162391" y="57581"/>
                  </a:lnTo>
                  <a:lnTo>
                    <a:pt x="2170417" y="55549"/>
                  </a:lnTo>
                  <a:lnTo>
                    <a:pt x="2178024" y="53390"/>
                  </a:lnTo>
                  <a:close/>
                </a:path>
                <a:path w="2735580" h="94615">
                  <a:moveTo>
                    <a:pt x="2188667" y="40170"/>
                  </a:moveTo>
                  <a:lnTo>
                    <a:pt x="2186762" y="38049"/>
                  </a:lnTo>
                  <a:lnTo>
                    <a:pt x="2174544" y="39751"/>
                  </a:lnTo>
                  <a:lnTo>
                    <a:pt x="2173274" y="41884"/>
                  </a:lnTo>
                  <a:lnTo>
                    <a:pt x="2176653" y="43294"/>
                  </a:lnTo>
                  <a:lnTo>
                    <a:pt x="2181187" y="42468"/>
                  </a:lnTo>
                  <a:lnTo>
                    <a:pt x="2184133" y="40970"/>
                  </a:lnTo>
                  <a:lnTo>
                    <a:pt x="2188667" y="40170"/>
                  </a:lnTo>
                  <a:close/>
                </a:path>
                <a:path w="2735580" h="94615">
                  <a:moveTo>
                    <a:pt x="2220518" y="44081"/>
                  </a:moveTo>
                  <a:lnTo>
                    <a:pt x="2213953" y="42468"/>
                  </a:lnTo>
                  <a:lnTo>
                    <a:pt x="2220176" y="44119"/>
                  </a:lnTo>
                  <a:lnTo>
                    <a:pt x="2220518" y="44081"/>
                  </a:lnTo>
                  <a:close/>
                </a:path>
                <a:path w="2735580" h="94615">
                  <a:moveTo>
                    <a:pt x="2223655" y="55867"/>
                  </a:moveTo>
                  <a:lnTo>
                    <a:pt x="2220391" y="54495"/>
                  </a:lnTo>
                  <a:lnTo>
                    <a:pt x="2220176" y="53073"/>
                  </a:lnTo>
                  <a:lnTo>
                    <a:pt x="2218283" y="50939"/>
                  </a:lnTo>
                  <a:lnTo>
                    <a:pt x="2217864" y="58851"/>
                  </a:lnTo>
                  <a:lnTo>
                    <a:pt x="2223655" y="55867"/>
                  </a:lnTo>
                  <a:close/>
                </a:path>
                <a:path w="2735580" h="94615">
                  <a:moveTo>
                    <a:pt x="2288679" y="16167"/>
                  </a:moveTo>
                  <a:lnTo>
                    <a:pt x="2287701" y="8775"/>
                  </a:lnTo>
                  <a:lnTo>
                    <a:pt x="2281923" y="11277"/>
                  </a:lnTo>
                  <a:lnTo>
                    <a:pt x="2278799" y="14465"/>
                  </a:lnTo>
                  <a:lnTo>
                    <a:pt x="2285415" y="14770"/>
                  </a:lnTo>
                  <a:lnTo>
                    <a:pt x="2288679" y="16167"/>
                  </a:lnTo>
                  <a:close/>
                </a:path>
                <a:path w="2735580" h="94615">
                  <a:moveTo>
                    <a:pt x="2289429" y="10337"/>
                  </a:moveTo>
                  <a:lnTo>
                    <a:pt x="2288070" y="8724"/>
                  </a:lnTo>
                  <a:lnTo>
                    <a:pt x="2287638" y="8204"/>
                  </a:lnTo>
                  <a:lnTo>
                    <a:pt x="2287701" y="8775"/>
                  </a:lnTo>
                  <a:lnTo>
                    <a:pt x="2289429" y="10337"/>
                  </a:lnTo>
                  <a:close/>
                </a:path>
                <a:path w="2735580" h="94615">
                  <a:moveTo>
                    <a:pt x="2301760" y="11722"/>
                  </a:moveTo>
                  <a:lnTo>
                    <a:pt x="2300909" y="11328"/>
                  </a:lnTo>
                  <a:lnTo>
                    <a:pt x="2300490" y="11010"/>
                  </a:lnTo>
                  <a:lnTo>
                    <a:pt x="2300808" y="10820"/>
                  </a:lnTo>
                  <a:lnTo>
                    <a:pt x="2294267" y="10998"/>
                  </a:lnTo>
                  <a:lnTo>
                    <a:pt x="2296807" y="10985"/>
                  </a:lnTo>
                  <a:lnTo>
                    <a:pt x="2299335" y="11226"/>
                  </a:lnTo>
                  <a:lnTo>
                    <a:pt x="2301760" y="11722"/>
                  </a:lnTo>
                  <a:close/>
                </a:path>
                <a:path w="2735580" h="94615">
                  <a:moveTo>
                    <a:pt x="2305443" y="10553"/>
                  </a:moveTo>
                  <a:lnTo>
                    <a:pt x="2301544" y="10223"/>
                  </a:lnTo>
                  <a:lnTo>
                    <a:pt x="2300706" y="10820"/>
                  </a:lnTo>
                  <a:lnTo>
                    <a:pt x="2305443" y="10553"/>
                  </a:lnTo>
                  <a:close/>
                </a:path>
                <a:path w="2735580" h="94615">
                  <a:moveTo>
                    <a:pt x="2307653" y="13474"/>
                  </a:moveTo>
                  <a:lnTo>
                    <a:pt x="2305761" y="12712"/>
                  </a:lnTo>
                  <a:lnTo>
                    <a:pt x="2303754" y="12115"/>
                  </a:lnTo>
                  <a:lnTo>
                    <a:pt x="2301760" y="11722"/>
                  </a:lnTo>
                  <a:lnTo>
                    <a:pt x="2303653" y="12471"/>
                  </a:lnTo>
                  <a:lnTo>
                    <a:pt x="2305659" y="13068"/>
                  </a:lnTo>
                  <a:lnTo>
                    <a:pt x="2307653" y="13474"/>
                  </a:lnTo>
                  <a:close/>
                </a:path>
                <a:path w="2735580" h="94615">
                  <a:moveTo>
                    <a:pt x="2311450" y="10553"/>
                  </a:moveTo>
                  <a:lnTo>
                    <a:pt x="2310930" y="9956"/>
                  </a:lnTo>
                  <a:lnTo>
                    <a:pt x="2306815" y="10845"/>
                  </a:lnTo>
                  <a:lnTo>
                    <a:pt x="2310815" y="11468"/>
                  </a:lnTo>
                  <a:lnTo>
                    <a:pt x="2311450" y="10553"/>
                  </a:lnTo>
                  <a:close/>
                </a:path>
                <a:path w="2735580" h="94615">
                  <a:moveTo>
                    <a:pt x="2321776" y="40830"/>
                  </a:moveTo>
                  <a:lnTo>
                    <a:pt x="2314829" y="40474"/>
                  </a:lnTo>
                  <a:lnTo>
                    <a:pt x="2307336" y="39052"/>
                  </a:lnTo>
                  <a:lnTo>
                    <a:pt x="2307552" y="40957"/>
                  </a:lnTo>
                  <a:lnTo>
                    <a:pt x="2318728" y="42964"/>
                  </a:lnTo>
                  <a:lnTo>
                    <a:pt x="2318613" y="41897"/>
                  </a:lnTo>
                  <a:lnTo>
                    <a:pt x="2319985" y="41287"/>
                  </a:lnTo>
                  <a:lnTo>
                    <a:pt x="2321776" y="40830"/>
                  </a:lnTo>
                  <a:close/>
                </a:path>
                <a:path w="2735580" h="94615">
                  <a:moveTo>
                    <a:pt x="2322830" y="33134"/>
                  </a:moveTo>
                  <a:lnTo>
                    <a:pt x="2321776" y="33718"/>
                  </a:lnTo>
                  <a:lnTo>
                    <a:pt x="2321039" y="34696"/>
                  </a:lnTo>
                  <a:lnTo>
                    <a:pt x="2320937" y="35788"/>
                  </a:lnTo>
                  <a:lnTo>
                    <a:pt x="2321153" y="34734"/>
                  </a:lnTo>
                  <a:lnTo>
                    <a:pt x="2321776" y="33794"/>
                  </a:lnTo>
                  <a:lnTo>
                    <a:pt x="2322830" y="33134"/>
                  </a:lnTo>
                  <a:close/>
                </a:path>
                <a:path w="2735580" h="94615">
                  <a:moveTo>
                    <a:pt x="2330843" y="40005"/>
                  </a:moveTo>
                  <a:lnTo>
                    <a:pt x="2327783" y="39966"/>
                  </a:lnTo>
                  <a:lnTo>
                    <a:pt x="2324735" y="40246"/>
                  </a:lnTo>
                  <a:lnTo>
                    <a:pt x="2321776" y="40843"/>
                  </a:lnTo>
                  <a:lnTo>
                    <a:pt x="2324836" y="41236"/>
                  </a:lnTo>
                  <a:lnTo>
                    <a:pt x="2327999" y="40944"/>
                  </a:lnTo>
                  <a:lnTo>
                    <a:pt x="2330843" y="40005"/>
                  </a:lnTo>
                  <a:close/>
                </a:path>
                <a:path w="2735580" h="94615">
                  <a:moveTo>
                    <a:pt x="2347493" y="48526"/>
                  </a:moveTo>
                  <a:lnTo>
                    <a:pt x="2344229" y="47104"/>
                  </a:lnTo>
                  <a:lnTo>
                    <a:pt x="2336330" y="46431"/>
                  </a:lnTo>
                  <a:lnTo>
                    <a:pt x="2347493" y="48526"/>
                  </a:lnTo>
                  <a:close/>
                </a:path>
                <a:path w="2735580" h="94615">
                  <a:moveTo>
                    <a:pt x="2347811" y="12763"/>
                  </a:moveTo>
                  <a:lnTo>
                    <a:pt x="2347607" y="11328"/>
                  </a:lnTo>
                  <a:lnTo>
                    <a:pt x="2346807" y="10375"/>
                  </a:lnTo>
                  <a:lnTo>
                    <a:pt x="2346109" y="9550"/>
                  </a:lnTo>
                  <a:lnTo>
                    <a:pt x="2338857" y="10502"/>
                  </a:lnTo>
                  <a:lnTo>
                    <a:pt x="2342019" y="10375"/>
                  </a:lnTo>
                  <a:lnTo>
                    <a:pt x="2345182" y="11176"/>
                  </a:lnTo>
                  <a:lnTo>
                    <a:pt x="2347811" y="12763"/>
                  </a:lnTo>
                  <a:close/>
                </a:path>
                <a:path w="2735580" h="94615">
                  <a:moveTo>
                    <a:pt x="2348903" y="9182"/>
                  </a:moveTo>
                  <a:lnTo>
                    <a:pt x="2345817" y="9194"/>
                  </a:lnTo>
                  <a:lnTo>
                    <a:pt x="2346109" y="9550"/>
                  </a:lnTo>
                  <a:lnTo>
                    <a:pt x="2348903" y="9182"/>
                  </a:lnTo>
                  <a:close/>
                </a:path>
                <a:path w="2735580" h="94615">
                  <a:moveTo>
                    <a:pt x="2362885" y="46990"/>
                  </a:moveTo>
                  <a:lnTo>
                    <a:pt x="2360561" y="40589"/>
                  </a:lnTo>
                  <a:lnTo>
                    <a:pt x="2356459" y="45631"/>
                  </a:lnTo>
                  <a:lnTo>
                    <a:pt x="2362885" y="46990"/>
                  </a:lnTo>
                  <a:close/>
                </a:path>
                <a:path w="2735580" h="94615">
                  <a:moveTo>
                    <a:pt x="2372791" y="25488"/>
                  </a:moveTo>
                  <a:lnTo>
                    <a:pt x="2357717" y="29870"/>
                  </a:lnTo>
                  <a:lnTo>
                    <a:pt x="2358352" y="35026"/>
                  </a:lnTo>
                  <a:lnTo>
                    <a:pt x="2364676" y="33439"/>
                  </a:lnTo>
                  <a:lnTo>
                    <a:pt x="2371267" y="32715"/>
                  </a:lnTo>
                  <a:lnTo>
                    <a:pt x="2370899" y="32715"/>
                  </a:lnTo>
                  <a:lnTo>
                    <a:pt x="2370480" y="32664"/>
                  </a:lnTo>
                  <a:lnTo>
                    <a:pt x="2372791" y="25488"/>
                  </a:lnTo>
                  <a:close/>
                </a:path>
                <a:path w="2735580" h="94615">
                  <a:moveTo>
                    <a:pt x="2378278" y="19735"/>
                  </a:moveTo>
                  <a:lnTo>
                    <a:pt x="2378037" y="19481"/>
                  </a:lnTo>
                  <a:lnTo>
                    <a:pt x="2375255" y="16433"/>
                  </a:lnTo>
                  <a:lnTo>
                    <a:pt x="2373503" y="16052"/>
                  </a:lnTo>
                  <a:lnTo>
                    <a:pt x="2371153" y="15417"/>
                  </a:lnTo>
                  <a:lnTo>
                    <a:pt x="2366365" y="11353"/>
                  </a:lnTo>
                  <a:lnTo>
                    <a:pt x="2364575" y="16052"/>
                  </a:lnTo>
                  <a:lnTo>
                    <a:pt x="2354173" y="16433"/>
                  </a:lnTo>
                  <a:lnTo>
                    <a:pt x="2344712" y="16941"/>
                  </a:lnTo>
                  <a:lnTo>
                    <a:pt x="2345702" y="22148"/>
                  </a:lnTo>
                  <a:lnTo>
                    <a:pt x="2339111" y="16687"/>
                  </a:lnTo>
                  <a:lnTo>
                    <a:pt x="2332634" y="14528"/>
                  </a:lnTo>
                  <a:lnTo>
                    <a:pt x="2330881" y="14020"/>
                  </a:lnTo>
                  <a:lnTo>
                    <a:pt x="2330005" y="13766"/>
                  </a:lnTo>
                  <a:lnTo>
                    <a:pt x="2327364" y="13004"/>
                  </a:lnTo>
                  <a:lnTo>
                    <a:pt x="2325611" y="12496"/>
                  </a:lnTo>
                  <a:lnTo>
                    <a:pt x="2317356" y="7924"/>
                  </a:lnTo>
                  <a:lnTo>
                    <a:pt x="2317673" y="10591"/>
                  </a:lnTo>
                  <a:lnTo>
                    <a:pt x="2321572" y="13004"/>
                  </a:lnTo>
                  <a:lnTo>
                    <a:pt x="2310714" y="11480"/>
                  </a:lnTo>
                  <a:lnTo>
                    <a:pt x="2310079" y="12369"/>
                  </a:lnTo>
                  <a:lnTo>
                    <a:pt x="2309241" y="13131"/>
                  </a:lnTo>
                  <a:lnTo>
                    <a:pt x="2308288" y="13766"/>
                  </a:lnTo>
                  <a:lnTo>
                    <a:pt x="2307552" y="13512"/>
                  </a:lnTo>
                  <a:lnTo>
                    <a:pt x="2308187" y="13893"/>
                  </a:lnTo>
                  <a:lnTo>
                    <a:pt x="2307653" y="14274"/>
                  </a:lnTo>
                  <a:lnTo>
                    <a:pt x="2308390" y="14020"/>
                  </a:lnTo>
                  <a:lnTo>
                    <a:pt x="2310612" y="14782"/>
                  </a:lnTo>
                  <a:lnTo>
                    <a:pt x="2312505" y="16179"/>
                  </a:lnTo>
                  <a:lnTo>
                    <a:pt x="2313876" y="17957"/>
                  </a:lnTo>
                  <a:lnTo>
                    <a:pt x="2307869" y="21386"/>
                  </a:lnTo>
                  <a:lnTo>
                    <a:pt x="2299652" y="23164"/>
                  </a:lnTo>
                  <a:lnTo>
                    <a:pt x="2291346" y="24561"/>
                  </a:lnTo>
                  <a:lnTo>
                    <a:pt x="2285098" y="26212"/>
                  </a:lnTo>
                  <a:lnTo>
                    <a:pt x="2278773" y="24942"/>
                  </a:lnTo>
                  <a:lnTo>
                    <a:pt x="2287841" y="23291"/>
                  </a:lnTo>
                  <a:lnTo>
                    <a:pt x="2284476" y="20497"/>
                  </a:lnTo>
                  <a:lnTo>
                    <a:pt x="2275611" y="24942"/>
                  </a:lnTo>
                  <a:lnTo>
                    <a:pt x="2273452" y="21767"/>
                  </a:lnTo>
                  <a:lnTo>
                    <a:pt x="2272842" y="20878"/>
                  </a:lnTo>
                  <a:lnTo>
                    <a:pt x="2272385" y="20497"/>
                  </a:lnTo>
                  <a:lnTo>
                    <a:pt x="2270709" y="19100"/>
                  </a:lnTo>
                  <a:lnTo>
                    <a:pt x="2268715" y="17449"/>
                  </a:lnTo>
                  <a:lnTo>
                    <a:pt x="2267585" y="14528"/>
                  </a:lnTo>
                  <a:lnTo>
                    <a:pt x="2271953" y="12750"/>
                  </a:lnTo>
                  <a:lnTo>
                    <a:pt x="2273198" y="12242"/>
                  </a:lnTo>
                  <a:lnTo>
                    <a:pt x="2273820" y="11988"/>
                  </a:lnTo>
                  <a:lnTo>
                    <a:pt x="2260333" y="11607"/>
                  </a:lnTo>
                  <a:lnTo>
                    <a:pt x="2254135" y="9448"/>
                  </a:lnTo>
                  <a:lnTo>
                    <a:pt x="2249690" y="8674"/>
                  </a:lnTo>
                  <a:lnTo>
                    <a:pt x="2249690" y="15036"/>
                  </a:lnTo>
                  <a:lnTo>
                    <a:pt x="2249373" y="15290"/>
                  </a:lnTo>
                  <a:lnTo>
                    <a:pt x="2245957" y="14147"/>
                  </a:lnTo>
                  <a:lnTo>
                    <a:pt x="2245563" y="14020"/>
                  </a:lnTo>
                  <a:lnTo>
                    <a:pt x="2249690" y="15036"/>
                  </a:lnTo>
                  <a:lnTo>
                    <a:pt x="2249690" y="8674"/>
                  </a:lnTo>
                  <a:lnTo>
                    <a:pt x="2247646" y="8305"/>
                  </a:lnTo>
                  <a:lnTo>
                    <a:pt x="2241016" y="8178"/>
                  </a:lnTo>
                  <a:lnTo>
                    <a:pt x="2234412" y="9067"/>
                  </a:lnTo>
                  <a:lnTo>
                    <a:pt x="2229218" y="9448"/>
                  </a:lnTo>
                  <a:lnTo>
                    <a:pt x="2224494" y="11099"/>
                  </a:lnTo>
                  <a:lnTo>
                    <a:pt x="2222081" y="12242"/>
                  </a:lnTo>
                  <a:lnTo>
                    <a:pt x="2223757" y="10845"/>
                  </a:lnTo>
                  <a:lnTo>
                    <a:pt x="2202256" y="14147"/>
                  </a:lnTo>
                  <a:lnTo>
                    <a:pt x="2202053" y="12750"/>
                  </a:lnTo>
                  <a:lnTo>
                    <a:pt x="2185936" y="13639"/>
                  </a:lnTo>
                  <a:lnTo>
                    <a:pt x="2169325" y="15671"/>
                  </a:lnTo>
                  <a:lnTo>
                    <a:pt x="2163546" y="15760"/>
                  </a:lnTo>
                  <a:lnTo>
                    <a:pt x="2164524" y="13512"/>
                  </a:lnTo>
                  <a:lnTo>
                    <a:pt x="2159571" y="11671"/>
                  </a:lnTo>
                  <a:lnTo>
                    <a:pt x="2154415" y="10515"/>
                  </a:lnTo>
                  <a:lnTo>
                    <a:pt x="2149030" y="10096"/>
                  </a:lnTo>
                  <a:lnTo>
                    <a:pt x="2156523" y="13296"/>
                  </a:lnTo>
                  <a:lnTo>
                    <a:pt x="2159673" y="15824"/>
                  </a:lnTo>
                  <a:lnTo>
                    <a:pt x="2152154" y="15925"/>
                  </a:lnTo>
                  <a:lnTo>
                    <a:pt x="2142515" y="13512"/>
                  </a:lnTo>
                  <a:lnTo>
                    <a:pt x="2134387" y="11480"/>
                  </a:lnTo>
                  <a:lnTo>
                    <a:pt x="2127897" y="12750"/>
                  </a:lnTo>
                  <a:lnTo>
                    <a:pt x="2121293" y="13385"/>
                  </a:lnTo>
                  <a:lnTo>
                    <a:pt x="2114639" y="13512"/>
                  </a:lnTo>
                  <a:lnTo>
                    <a:pt x="2108035" y="12877"/>
                  </a:lnTo>
                  <a:lnTo>
                    <a:pt x="2105774" y="8051"/>
                  </a:lnTo>
                  <a:lnTo>
                    <a:pt x="2105710" y="7924"/>
                  </a:lnTo>
                  <a:lnTo>
                    <a:pt x="2097506" y="7924"/>
                  </a:lnTo>
                  <a:lnTo>
                    <a:pt x="2088070" y="6781"/>
                  </a:lnTo>
                  <a:lnTo>
                    <a:pt x="2079612" y="6146"/>
                  </a:lnTo>
                  <a:lnTo>
                    <a:pt x="2074303" y="8051"/>
                  </a:lnTo>
                  <a:lnTo>
                    <a:pt x="2063000" y="1955"/>
                  </a:lnTo>
                  <a:lnTo>
                    <a:pt x="2046490" y="1320"/>
                  </a:lnTo>
                  <a:lnTo>
                    <a:pt x="2028825" y="2717"/>
                  </a:lnTo>
                  <a:lnTo>
                    <a:pt x="2014016" y="2844"/>
                  </a:lnTo>
                  <a:lnTo>
                    <a:pt x="2013381" y="9321"/>
                  </a:lnTo>
                  <a:lnTo>
                    <a:pt x="2004466" y="9575"/>
                  </a:lnTo>
                  <a:lnTo>
                    <a:pt x="1995576" y="10337"/>
                  </a:lnTo>
                  <a:lnTo>
                    <a:pt x="1986762" y="11607"/>
                  </a:lnTo>
                  <a:lnTo>
                    <a:pt x="1978075" y="13385"/>
                  </a:lnTo>
                  <a:lnTo>
                    <a:pt x="1978926" y="19100"/>
                  </a:lnTo>
                  <a:lnTo>
                    <a:pt x="1968893" y="20497"/>
                  </a:lnTo>
                  <a:lnTo>
                    <a:pt x="1956930" y="18973"/>
                  </a:lnTo>
                  <a:lnTo>
                    <a:pt x="1948840" y="17576"/>
                  </a:lnTo>
                  <a:lnTo>
                    <a:pt x="1943696" y="16687"/>
                  </a:lnTo>
                  <a:lnTo>
                    <a:pt x="1929803" y="15671"/>
                  </a:lnTo>
                  <a:lnTo>
                    <a:pt x="1931073" y="13512"/>
                  </a:lnTo>
                  <a:lnTo>
                    <a:pt x="1931250" y="13525"/>
                  </a:lnTo>
                  <a:lnTo>
                    <a:pt x="1922081" y="11353"/>
                  </a:lnTo>
                  <a:lnTo>
                    <a:pt x="1904720" y="14147"/>
                  </a:lnTo>
                  <a:lnTo>
                    <a:pt x="1887753" y="17576"/>
                  </a:lnTo>
                  <a:lnTo>
                    <a:pt x="1886762" y="17449"/>
                  </a:lnTo>
                  <a:lnTo>
                    <a:pt x="1885772" y="17322"/>
                  </a:lnTo>
                  <a:lnTo>
                    <a:pt x="1871840" y="15544"/>
                  </a:lnTo>
                  <a:lnTo>
                    <a:pt x="1868043" y="17322"/>
                  </a:lnTo>
                  <a:lnTo>
                    <a:pt x="1863407" y="17322"/>
                  </a:lnTo>
                  <a:lnTo>
                    <a:pt x="1859610" y="15544"/>
                  </a:lnTo>
                  <a:lnTo>
                    <a:pt x="1860029" y="15544"/>
                  </a:lnTo>
                  <a:lnTo>
                    <a:pt x="1860461" y="15417"/>
                  </a:lnTo>
                  <a:lnTo>
                    <a:pt x="1860880" y="15163"/>
                  </a:lnTo>
                  <a:lnTo>
                    <a:pt x="1858772" y="15163"/>
                  </a:lnTo>
                  <a:lnTo>
                    <a:pt x="1856295" y="14020"/>
                  </a:lnTo>
                  <a:lnTo>
                    <a:pt x="1854238" y="13004"/>
                  </a:lnTo>
                  <a:lnTo>
                    <a:pt x="1851812" y="12115"/>
                  </a:lnTo>
                  <a:lnTo>
                    <a:pt x="1853603" y="13385"/>
                  </a:lnTo>
                  <a:lnTo>
                    <a:pt x="1855609" y="14401"/>
                  </a:lnTo>
                  <a:lnTo>
                    <a:pt x="1857717" y="15163"/>
                  </a:lnTo>
                  <a:lnTo>
                    <a:pt x="1852447" y="15417"/>
                  </a:lnTo>
                  <a:lnTo>
                    <a:pt x="1847176" y="16179"/>
                  </a:lnTo>
                  <a:lnTo>
                    <a:pt x="1842122" y="17449"/>
                  </a:lnTo>
                  <a:lnTo>
                    <a:pt x="1839645" y="11480"/>
                  </a:lnTo>
                  <a:lnTo>
                    <a:pt x="1839582" y="11353"/>
                  </a:lnTo>
                  <a:lnTo>
                    <a:pt x="1838744" y="11353"/>
                  </a:lnTo>
                  <a:lnTo>
                    <a:pt x="1838223" y="11480"/>
                  </a:lnTo>
                  <a:lnTo>
                    <a:pt x="1832635" y="9194"/>
                  </a:lnTo>
                  <a:lnTo>
                    <a:pt x="1833664" y="14274"/>
                  </a:lnTo>
                  <a:lnTo>
                    <a:pt x="1833765" y="14528"/>
                  </a:lnTo>
                  <a:lnTo>
                    <a:pt x="1836737" y="18973"/>
                  </a:lnTo>
                  <a:lnTo>
                    <a:pt x="1834007" y="19862"/>
                  </a:lnTo>
                  <a:lnTo>
                    <a:pt x="1831467" y="21132"/>
                  </a:lnTo>
                  <a:lnTo>
                    <a:pt x="1829155" y="22783"/>
                  </a:lnTo>
                  <a:lnTo>
                    <a:pt x="1825726" y="19735"/>
                  </a:lnTo>
                  <a:lnTo>
                    <a:pt x="1824723" y="18846"/>
                  </a:lnTo>
                  <a:lnTo>
                    <a:pt x="1819033" y="19354"/>
                  </a:lnTo>
                  <a:lnTo>
                    <a:pt x="1813026" y="19735"/>
                  </a:lnTo>
                  <a:lnTo>
                    <a:pt x="1807654" y="15544"/>
                  </a:lnTo>
                  <a:lnTo>
                    <a:pt x="1801418" y="18465"/>
                  </a:lnTo>
                  <a:lnTo>
                    <a:pt x="1791258" y="20751"/>
                  </a:lnTo>
                  <a:lnTo>
                    <a:pt x="1781263" y="24180"/>
                  </a:lnTo>
                  <a:lnTo>
                    <a:pt x="1775510" y="30276"/>
                  </a:lnTo>
                  <a:lnTo>
                    <a:pt x="1775294" y="28879"/>
                  </a:lnTo>
                  <a:lnTo>
                    <a:pt x="1774952" y="28752"/>
                  </a:lnTo>
                  <a:lnTo>
                    <a:pt x="1773605" y="28244"/>
                  </a:lnTo>
                  <a:lnTo>
                    <a:pt x="1776768" y="28117"/>
                  </a:lnTo>
                  <a:lnTo>
                    <a:pt x="1770659" y="26212"/>
                  </a:lnTo>
                  <a:lnTo>
                    <a:pt x="1763915" y="26466"/>
                  </a:lnTo>
                  <a:lnTo>
                    <a:pt x="1758111" y="28752"/>
                  </a:lnTo>
                  <a:lnTo>
                    <a:pt x="1755381" y="21005"/>
                  </a:lnTo>
                  <a:lnTo>
                    <a:pt x="1741246" y="31546"/>
                  </a:lnTo>
                  <a:lnTo>
                    <a:pt x="1739684" y="30657"/>
                  </a:lnTo>
                  <a:lnTo>
                    <a:pt x="1732711" y="26720"/>
                  </a:lnTo>
                  <a:lnTo>
                    <a:pt x="1729232" y="24053"/>
                  </a:lnTo>
                  <a:lnTo>
                    <a:pt x="1737664" y="17957"/>
                  </a:lnTo>
                  <a:lnTo>
                    <a:pt x="1726171" y="22529"/>
                  </a:lnTo>
                  <a:lnTo>
                    <a:pt x="1719491" y="24307"/>
                  </a:lnTo>
                  <a:lnTo>
                    <a:pt x="1713357" y="26085"/>
                  </a:lnTo>
                  <a:lnTo>
                    <a:pt x="1703514" y="30657"/>
                  </a:lnTo>
                  <a:lnTo>
                    <a:pt x="1704365" y="25577"/>
                  </a:lnTo>
                  <a:lnTo>
                    <a:pt x="1698142" y="25831"/>
                  </a:lnTo>
                  <a:lnTo>
                    <a:pt x="1688236" y="32562"/>
                  </a:lnTo>
                  <a:lnTo>
                    <a:pt x="1688122" y="32435"/>
                  </a:lnTo>
                  <a:lnTo>
                    <a:pt x="1609204" y="22402"/>
                  </a:lnTo>
                  <a:lnTo>
                    <a:pt x="1579676" y="18465"/>
                  </a:lnTo>
                  <a:lnTo>
                    <a:pt x="1579994" y="23799"/>
                  </a:lnTo>
                  <a:lnTo>
                    <a:pt x="1578076" y="23291"/>
                  </a:lnTo>
                  <a:lnTo>
                    <a:pt x="1573784" y="22148"/>
                  </a:lnTo>
                  <a:lnTo>
                    <a:pt x="1566024" y="19735"/>
                  </a:lnTo>
                  <a:lnTo>
                    <a:pt x="1561655" y="23291"/>
                  </a:lnTo>
                  <a:lnTo>
                    <a:pt x="1559547" y="19735"/>
                  </a:lnTo>
                  <a:lnTo>
                    <a:pt x="1557528" y="18973"/>
                  </a:lnTo>
                  <a:lnTo>
                    <a:pt x="1554492" y="17830"/>
                  </a:lnTo>
                  <a:lnTo>
                    <a:pt x="1558912" y="15544"/>
                  </a:lnTo>
                  <a:lnTo>
                    <a:pt x="1560385" y="14782"/>
                  </a:lnTo>
                  <a:lnTo>
                    <a:pt x="1548155" y="15544"/>
                  </a:lnTo>
                  <a:lnTo>
                    <a:pt x="1538185" y="14528"/>
                  </a:lnTo>
                  <a:lnTo>
                    <a:pt x="1529308" y="14655"/>
                  </a:lnTo>
                  <a:lnTo>
                    <a:pt x="1520342" y="18973"/>
                  </a:lnTo>
                  <a:lnTo>
                    <a:pt x="1518234" y="15417"/>
                  </a:lnTo>
                  <a:lnTo>
                    <a:pt x="1520545" y="14782"/>
                  </a:lnTo>
                  <a:lnTo>
                    <a:pt x="1524241" y="13766"/>
                  </a:lnTo>
                  <a:lnTo>
                    <a:pt x="1522336" y="11734"/>
                  </a:lnTo>
                  <a:lnTo>
                    <a:pt x="1516545" y="14782"/>
                  </a:lnTo>
                  <a:lnTo>
                    <a:pt x="1512747" y="10591"/>
                  </a:lnTo>
                  <a:lnTo>
                    <a:pt x="1517281" y="9702"/>
                  </a:lnTo>
                  <a:lnTo>
                    <a:pt x="1520228" y="8178"/>
                  </a:lnTo>
                  <a:lnTo>
                    <a:pt x="1510436" y="10198"/>
                  </a:lnTo>
                  <a:lnTo>
                    <a:pt x="1510436" y="57454"/>
                  </a:lnTo>
                  <a:lnTo>
                    <a:pt x="1507896" y="59486"/>
                  </a:lnTo>
                  <a:lnTo>
                    <a:pt x="1504111" y="58597"/>
                  </a:lnTo>
                  <a:lnTo>
                    <a:pt x="1499679" y="56184"/>
                  </a:lnTo>
                  <a:lnTo>
                    <a:pt x="1503375" y="55676"/>
                  </a:lnTo>
                  <a:lnTo>
                    <a:pt x="1507159" y="56057"/>
                  </a:lnTo>
                  <a:lnTo>
                    <a:pt x="1510436" y="57454"/>
                  </a:lnTo>
                  <a:lnTo>
                    <a:pt x="1510436" y="10198"/>
                  </a:lnTo>
                  <a:lnTo>
                    <a:pt x="1509128" y="10464"/>
                  </a:lnTo>
                  <a:lnTo>
                    <a:pt x="1502791" y="15417"/>
                  </a:lnTo>
                  <a:lnTo>
                    <a:pt x="1499692" y="22275"/>
                  </a:lnTo>
                  <a:lnTo>
                    <a:pt x="1498307" y="29768"/>
                  </a:lnTo>
                  <a:lnTo>
                    <a:pt x="1488821" y="25069"/>
                  </a:lnTo>
                  <a:lnTo>
                    <a:pt x="1484185" y="25704"/>
                  </a:lnTo>
                  <a:lnTo>
                    <a:pt x="1477340" y="32435"/>
                  </a:lnTo>
                  <a:lnTo>
                    <a:pt x="1474063" y="29133"/>
                  </a:lnTo>
                  <a:lnTo>
                    <a:pt x="1472476" y="28117"/>
                  </a:lnTo>
                  <a:lnTo>
                    <a:pt x="1471879" y="27736"/>
                  </a:lnTo>
                  <a:lnTo>
                    <a:pt x="1468488" y="25577"/>
                  </a:lnTo>
                  <a:lnTo>
                    <a:pt x="1480070" y="24434"/>
                  </a:lnTo>
                  <a:lnTo>
                    <a:pt x="1471079" y="23545"/>
                  </a:lnTo>
                  <a:lnTo>
                    <a:pt x="1457629" y="22783"/>
                  </a:lnTo>
                  <a:lnTo>
                    <a:pt x="1445272" y="23672"/>
                  </a:lnTo>
                  <a:lnTo>
                    <a:pt x="1439608" y="27736"/>
                  </a:lnTo>
                  <a:lnTo>
                    <a:pt x="1437601" y="25704"/>
                  </a:lnTo>
                  <a:lnTo>
                    <a:pt x="1430540" y="27101"/>
                  </a:lnTo>
                  <a:lnTo>
                    <a:pt x="1428750" y="28117"/>
                  </a:lnTo>
                  <a:lnTo>
                    <a:pt x="1421218" y="27609"/>
                  </a:lnTo>
                  <a:lnTo>
                    <a:pt x="1413662" y="27482"/>
                  </a:lnTo>
                  <a:lnTo>
                    <a:pt x="1406080" y="27482"/>
                  </a:lnTo>
                  <a:lnTo>
                    <a:pt x="1398498" y="27736"/>
                  </a:lnTo>
                  <a:lnTo>
                    <a:pt x="1402499" y="29006"/>
                  </a:lnTo>
                  <a:lnTo>
                    <a:pt x="1398041" y="33578"/>
                  </a:lnTo>
                  <a:lnTo>
                    <a:pt x="1392910" y="33959"/>
                  </a:lnTo>
                  <a:lnTo>
                    <a:pt x="1386674" y="32816"/>
                  </a:lnTo>
                  <a:lnTo>
                    <a:pt x="1378889" y="32435"/>
                  </a:lnTo>
                  <a:lnTo>
                    <a:pt x="1379207" y="31419"/>
                  </a:lnTo>
                  <a:lnTo>
                    <a:pt x="1371180" y="29895"/>
                  </a:lnTo>
                  <a:lnTo>
                    <a:pt x="1365821" y="28879"/>
                  </a:lnTo>
                  <a:lnTo>
                    <a:pt x="1360284" y="29514"/>
                  </a:lnTo>
                  <a:lnTo>
                    <a:pt x="1354797" y="29895"/>
                  </a:lnTo>
                  <a:lnTo>
                    <a:pt x="1341589" y="26847"/>
                  </a:lnTo>
                  <a:lnTo>
                    <a:pt x="1343063" y="32943"/>
                  </a:lnTo>
                  <a:lnTo>
                    <a:pt x="1338160" y="37388"/>
                  </a:lnTo>
                  <a:lnTo>
                    <a:pt x="1328610" y="34594"/>
                  </a:lnTo>
                  <a:lnTo>
                    <a:pt x="1326070" y="33705"/>
                  </a:lnTo>
                  <a:lnTo>
                    <a:pt x="1316659" y="30403"/>
                  </a:lnTo>
                  <a:lnTo>
                    <a:pt x="1304594" y="30276"/>
                  </a:lnTo>
                  <a:lnTo>
                    <a:pt x="1310068" y="33705"/>
                  </a:lnTo>
                  <a:lnTo>
                    <a:pt x="1302791" y="32816"/>
                  </a:lnTo>
                  <a:lnTo>
                    <a:pt x="1300276" y="30911"/>
                  </a:lnTo>
                  <a:lnTo>
                    <a:pt x="1299616" y="30403"/>
                  </a:lnTo>
                  <a:lnTo>
                    <a:pt x="1294257" y="26339"/>
                  </a:lnTo>
                  <a:lnTo>
                    <a:pt x="1292440" y="24688"/>
                  </a:lnTo>
                  <a:lnTo>
                    <a:pt x="1288948" y="21513"/>
                  </a:lnTo>
                  <a:lnTo>
                    <a:pt x="1285735" y="18592"/>
                  </a:lnTo>
                  <a:lnTo>
                    <a:pt x="1278445" y="14274"/>
                  </a:lnTo>
                  <a:lnTo>
                    <a:pt x="1276654" y="13131"/>
                  </a:lnTo>
                  <a:lnTo>
                    <a:pt x="1281404" y="12369"/>
                  </a:lnTo>
                  <a:lnTo>
                    <a:pt x="1283931" y="11607"/>
                  </a:lnTo>
                  <a:lnTo>
                    <a:pt x="1273987" y="9575"/>
                  </a:lnTo>
                  <a:lnTo>
                    <a:pt x="1272260" y="12877"/>
                  </a:lnTo>
                  <a:lnTo>
                    <a:pt x="1271600" y="18084"/>
                  </a:lnTo>
                  <a:lnTo>
                    <a:pt x="1264856" y="21513"/>
                  </a:lnTo>
                  <a:lnTo>
                    <a:pt x="1262164" y="17703"/>
                  </a:lnTo>
                  <a:lnTo>
                    <a:pt x="1261795" y="17195"/>
                  </a:lnTo>
                  <a:lnTo>
                    <a:pt x="1268539" y="10464"/>
                  </a:lnTo>
                  <a:lnTo>
                    <a:pt x="1257693" y="9702"/>
                  </a:lnTo>
                  <a:lnTo>
                    <a:pt x="1250188" y="10337"/>
                  </a:lnTo>
                  <a:lnTo>
                    <a:pt x="1237894" y="14401"/>
                  </a:lnTo>
                  <a:lnTo>
                    <a:pt x="1223835" y="17703"/>
                  </a:lnTo>
                  <a:lnTo>
                    <a:pt x="1210995" y="15544"/>
                  </a:lnTo>
                  <a:lnTo>
                    <a:pt x="1217536" y="22275"/>
                  </a:lnTo>
                  <a:lnTo>
                    <a:pt x="1210043" y="24688"/>
                  </a:lnTo>
                  <a:lnTo>
                    <a:pt x="1200086" y="23418"/>
                  </a:lnTo>
                  <a:lnTo>
                    <a:pt x="1197356" y="22656"/>
                  </a:lnTo>
                  <a:lnTo>
                    <a:pt x="1188694" y="20243"/>
                  </a:lnTo>
                  <a:lnTo>
                    <a:pt x="1177518" y="18719"/>
                  </a:lnTo>
                  <a:lnTo>
                    <a:pt x="1168209" y="22656"/>
                  </a:lnTo>
                  <a:lnTo>
                    <a:pt x="1167041" y="22148"/>
                  </a:lnTo>
                  <a:lnTo>
                    <a:pt x="1166304" y="21259"/>
                  </a:lnTo>
                  <a:lnTo>
                    <a:pt x="1166101" y="20116"/>
                  </a:lnTo>
                  <a:lnTo>
                    <a:pt x="1157782" y="22021"/>
                  </a:lnTo>
                  <a:lnTo>
                    <a:pt x="1147737" y="24053"/>
                  </a:lnTo>
                  <a:lnTo>
                    <a:pt x="1138351" y="26720"/>
                  </a:lnTo>
                  <a:lnTo>
                    <a:pt x="1132052" y="30403"/>
                  </a:lnTo>
                  <a:lnTo>
                    <a:pt x="1128839" y="28371"/>
                  </a:lnTo>
                  <a:lnTo>
                    <a:pt x="1128026" y="27863"/>
                  </a:lnTo>
                  <a:lnTo>
                    <a:pt x="1119974" y="22783"/>
                  </a:lnTo>
                  <a:lnTo>
                    <a:pt x="1101432" y="25196"/>
                  </a:lnTo>
                  <a:lnTo>
                    <a:pt x="1084478" y="27863"/>
                  </a:lnTo>
                  <a:lnTo>
                    <a:pt x="1078268" y="22275"/>
                  </a:lnTo>
                  <a:lnTo>
                    <a:pt x="1077137" y="21259"/>
                  </a:lnTo>
                  <a:lnTo>
                    <a:pt x="1049845" y="22275"/>
                  </a:lnTo>
                  <a:lnTo>
                    <a:pt x="1050582" y="20370"/>
                  </a:lnTo>
                  <a:lnTo>
                    <a:pt x="1042428" y="19862"/>
                  </a:lnTo>
                  <a:lnTo>
                    <a:pt x="1034529" y="21132"/>
                  </a:lnTo>
                  <a:lnTo>
                    <a:pt x="1027214" y="24053"/>
                  </a:lnTo>
                  <a:lnTo>
                    <a:pt x="1020889" y="28371"/>
                  </a:lnTo>
                  <a:lnTo>
                    <a:pt x="1016863" y="27101"/>
                  </a:lnTo>
                  <a:lnTo>
                    <a:pt x="1019810" y="25323"/>
                  </a:lnTo>
                  <a:lnTo>
                    <a:pt x="1020127" y="24307"/>
                  </a:lnTo>
                  <a:lnTo>
                    <a:pt x="1004684" y="22275"/>
                  </a:lnTo>
                  <a:lnTo>
                    <a:pt x="993940" y="22529"/>
                  </a:lnTo>
                  <a:lnTo>
                    <a:pt x="983970" y="25196"/>
                  </a:lnTo>
                  <a:lnTo>
                    <a:pt x="970889" y="30911"/>
                  </a:lnTo>
                  <a:lnTo>
                    <a:pt x="968717" y="24815"/>
                  </a:lnTo>
                  <a:lnTo>
                    <a:pt x="968667" y="24688"/>
                  </a:lnTo>
                  <a:lnTo>
                    <a:pt x="960094" y="24815"/>
                  </a:lnTo>
                  <a:lnTo>
                    <a:pt x="946353" y="22275"/>
                  </a:lnTo>
                  <a:lnTo>
                    <a:pt x="944981" y="22021"/>
                  </a:lnTo>
                  <a:lnTo>
                    <a:pt x="926261" y="19989"/>
                  </a:lnTo>
                  <a:lnTo>
                    <a:pt x="906907" y="22275"/>
                  </a:lnTo>
                  <a:lnTo>
                    <a:pt x="907237" y="21005"/>
                  </a:lnTo>
                  <a:lnTo>
                    <a:pt x="907999" y="20116"/>
                  </a:lnTo>
                  <a:lnTo>
                    <a:pt x="908215" y="19862"/>
                  </a:lnTo>
                  <a:lnTo>
                    <a:pt x="909574" y="19227"/>
                  </a:lnTo>
                  <a:lnTo>
                    <a:pt x="887056" y="20116"/>
                  </a:lnTo>
                  <a:lnTo>
                    <a:pt x="864133" y="16306"/>
                  </a:lnTo>
                  <a:lnTo>
                    <a:pt x="844550" y="15290"/>
                  </a:lnTo>
                  <a:lnTo>
                    <a:pt x="832065" y="24942"/>
                  </a:lnTo>
                  <a:lnTo>
                    <a:pt x="813600" y="30530"/>
                  </a:lnTo>
                  <a:lnTo>
                    <a:pt x="823315" y="32943"/>
                  </a:lnTo>
                  <a:lnTo>
                    <a:pt x="822045" y="36753"/>
                  </a:lnTo>
                  <a:lnTo>
                    <a:pt x="818134" y="40817"/>
                  </a:lnTo>
                  <a:lnTo>
                    <a:pt x="819912" y="44373"/>
                  </a:lnTo>
                  <a:lnTo>
                    <a:pt x="812304" y="43865"/>
                  </a:lnTo>
                  <a:lnTo>
                    <a:pt x="805637" y="41325"/>
                  </a:lnTo>
                  <a:lnTo>
                    <a:pt x="804037" y="39547"/>
                  </a:lnTo>
                  <a:lnTo>
                    <a:pt x="802894" y="38277"/>
                  </a:lnTo>
                  <a:lnTo>
                    <a:pt x="807097" y="36245"/>
                  </a:lnTo>
                  <a:lnTo>
                    <a:pt x="808926" y="37388"/>
                  </a:lnTo>
                  <a:lnTo>
                    <a:pt x="808367" y="36245"/>
                  </a:lnTo>
                  <a:lnTo>
                    <a:pt x="806996" y="33451"/>
                  </a:lnTo>
                  <a:lnTo>
                    <a:pt x="806069" y="31546"/>
                  </a:lnTo>
                  <a:lnTo>
                    <a:pt x="795693" y="29768"/>
                  </a:lnTo>
                  <a:lnTo>
                    <a:pt x="784644" y="28752"/>
                  </a:lnTo>
                  <a:lnTo>
                    <a:pt x="783793" y="28117"/>
                  </a:lnTo>
                  <a:lnTo>
                    <a:pt x="779754" y="25069"/>
                  </a:lnTo>
                  <a:lnTo>
                    <a:pt x="744601" y="24434"/>
                  </a:lnTo>
                  <a:lnTo>
                    <a:pt x="675868" y="19989"/>
                  </a:lnTo>
                  <a:lnTo>
                    <a:pt x="642391" y="18719"/>
                  </a:lnTo>
                  <a:lnTo>
                    <a:pt x="647446" y="28117"/>
                  </a:lnTo>
                  <a:lnTo>
                    <a:pt x="632028" y="27482"/>
                  </a:lnTo>
                  <a:lnTo>
                    <a:pt x="631266" y="27101"/>
                  </a:lnTo>
                  <a:lnTo>
                    <a:pt x="627964" y="25450"/>
                  </a:lnTo>
                  <a:lnTo>
                    <a:pt x="626579" y="20243"/>
                  </a:lnTo>
                  <a:lnTo>
                    <a:pt x="637578" y="20624"/>
                  </a:lnTo>
                  <a:lnTo>
                    <a:pt x="637159" y="20243"/>
                  </a:lnTo>
                  <a:lnTo>
                    <a:pt x="631799" y="15417"/>
                  </a:lnTo>
                  <a:lnTo>
                    <a:pt x="619150" y="25069"/>
                  </a:lnTo>
                  <a:lnTo>
                    <a:pt x="618845" y="27101"/>
                  </a:lnTo>
                  <a:lnTo>
                    <a:pt x="615505" y="25704"/>
                  </a:lnTo>
                  <a:lnTo>
                    <a:pt x="610958" y="23799"/>
                  </a:lnTo>
                  <a:lnTo>
                    <a:pt x="614133" y="20243"/>
                  </a:lnTo>
                  <a:lnTo>
                    <a:pt x="620102" y="17322"/>
                  </a:lnTo>
                  <a:lnTo>
                    <a:pt x="620636" y="16052"/>
                  </a:lnTo>
                  <a:lnTo>
                    <a:pt x="611670" y="16687"/>
                  </a:lnTo>
                  <a:lnTo>
                    <a:pt x="613689" y="17830"/>
                  </a:lnTo>
                  <a:lnTo>
                    <a:pt x="606425" y="21640"/>
                  </a:lnTo>
                  <a:lnTo>
                    <a:pt x="605790" y="25704"/>
                  </a:lnTo>
                  <a:lnTo>
                    <a:pt x="592582" y="25323"/>
                  </a:lnTo>
                  <a:lnTo>
                    <a:pt x="590346" y="24815"/>
                  </a:lnTo>
                  <a:lnTo>
                    <a:pt x="584542" y="23482"/>
                  </a:lnTo>
                  <a:lnTo>
                    <a:pt x="579424" y="24815"/>
                  </a:lnTo>
                  <a:lnTo>
                    <a:pt x="581342" y="23164"/>
                  </a:lnTo>
                  <a:lnTo>
                    <a:pt x="583247" y="21386"/>
                  </a:lnTo>
                  <a:lnTo>
                    <a:pt x="585216" y="22453"/>
                  </a:lnTo>
                  <a:lnTo>
                    <a:pt x="586308" y="21386"/>
                  </a:lnTo>
                  <a:lnTo>
                    <a:pt x="588264" y="19481"/>
                  </a:lnTo>
                  <a:lnTo>
                    <a:pt x="585000" y="19227"/>
                  </a:lnTo>
                  <a:lnTo>
                    <a:pt x="585000" y="18973"/>
                  </a:lnTo>
                  <a:lnTo>
                    <a:pt x="585000" y="18465"/>
                  </a:lnTo>
                  <a:lnTo>
                    <a:pt x="583907" y="18211"/>
                  </a:lnTo>
                  <a:lnTo>
                    <a:pt x="579945" y="18973"/>
                  </a:lnTo>
                  <a:lnTo>
                    <a:pt x="560527" y="18211"/>
                  </a:lnTo>
                  <a:lnTo>
                    <a:pt x="568299" y="25450"/>
                  </a:lnTo>
                  <a:lnTo>
                    <a:pt x="561962" y="27101"/>
                  </a:lnTo>
                  <a:lnTo>
                    <a:pt x="557072" y="27736"/>
                  </a:lnTo>
                  <a:lnTo>
                    <a:pt x="555472" y="29260"/>
                  </a:lnTo>
                  <a:lnTo>
                    <a:pt x="559003" y="33451"/>
                  </a:lnTo>
                  <a:lnTo>
                    <a:pt x="550151" y="30276"/>
                  </a:lnTo>
                  <a:lnTo>
                    <a:pt x="542010" y="27355"/>
                  </a:lnTo>
                  <a:lnTo>
                    <a:pt x="521411" y="26212"/>
                  </a:lnTo>
                  <a:lnTo>
                    <a:pt x="516839" y="25958"/>
                  </a:lnTo>
                  <a:lnTo>
                    <a:pt x="492620" y="26212"/>
                  </a:lnTo>
                  <a:lnTo>
                    <a:pt x="478472" y="24942"/>
                  </a:lnTo>
                  <a:lnTo>
                    <a:pt x="469176" y="27863"/>
                  </a:lnTo>
                  <a:lnTo>
                    <a:pt x="459524" y="29641"/>
                  </a:lnTo>
                  <a:lnTo>
                    <a:pt x="449681" y="30276"/>
                  </a:lnTo>
                  <a:lnTo>
                    <a:pt x="439788" y="29641"/>
                  </a:lnTo>
                  <a:lnTo>
                    <a:pt x="443445" y="31165"/>
                  </a:lnTo>
                  <a:lnTo>
                    <a:pt x="445668" y="39547"/>
                  </a:lnTo>
                  <a:lnTo>
                    <a:pt x="432943" y="38531"/>
                  </a:lnTo>
                  <a:lnTo>
                    <a:pt x="431634" y="32435"/>
                  </a:lnTo>
                  <a:lnTo>
                    <a:pt x="431088" y="29895"/>
                  </a:lnTo>
                  <a:lnTo>
                    <a:pt x="421741" y="26847"/>
                  </a:lnTo>
                  <a:lnTo>
                    <a:pt x="409587" y="24688"/>
                  </a:lnTo>
                  <a:lnTo>
                    <a:pt x="399351" y="18846"/>
                  </a:lnTo>
                  <a:lnTo>
                    <a:pt x="397814" y="22783"/>
                  </a:lnTo>
                  <a:lnTo>
                    <a:pt x="386537" y="24434"/>
                  </a:lnTo>
                  <a:lnTo>
                    <a:pt x="376237" y="26593"/>
                  </a:lnTo>
                  <a:lnTo>
                    <a:pt x="377647" y="32435"/>
                  </a:lnTo>
                  <a:lnTo>
                    <a:pt x="372935" y="30784"/>
                  </a:lnTo>
                  <a:lnTo>
                    <a:pt x="372541" y="29133"/>
                  </a:lnTo>
                  <a:lnTo>
                    <a:pt x="372414" y="28625"/>
                  </a:lnTo>
                  <a:lnTo>
                    <a:pt x="372300" y="27482"/>
                  </a:lnTo>
                  <a:lnTo>
                    <a:pt x="372198" y="25196"/>
                  </a:lnTo>
                  <a:lnTo>
                    <a:pt x="371284" y="24307"/>
                  </a:lnTo>
                  <a:lnTo>
                    <a:pt x="368935" y="22021"/>
                  </a:lnTo>
                  <a:lnTo>
                    <a:pt x="349097" y="24307"/>
                  </a:lnTo>
                  <a:lnTo>
                    <a:pt x="327736" y="22783"/>
                  </a:lnTo>
                  <a:lnTo>
                    <a:pt x="305257" y="20497"/>
                  </a:lnTo>
                  <a:lnTo>
                    <a:pt x="282067" y="20116"/>
                  </a:lnTo>
                  <a:lnTo>
                    <a:pt x="281774" y="21513"/>
                  </a:lnTo>
                  <a:lnTo>
                    <a:pt x="281660" y="22453"/>
                  </a:lnTo>
                  <a:lnTo>
                    <a:pt x="286804" y="25831"/>
                  </a:lnTo>
                  <a:lnTo>
                    <a:pt x="280136" y="29133"/>
                  </a:lnTo>
                  <a:lnTo>
                    <a:pt x="279387" y="28625"/>
                  </a:lnTo>
                  <a:lnTo>
                    <a:pt x="275069" y="25704"/>
                  </a:lnTo>
                  <a:lnTo>
                    <a:pt x="263601" y="17957"/>
                  </a:lnTo>
                  <a:lnTo>
                    <a:pt x="259943" y="20370"/>
                  </a:lnTo>
                  <a:lnTo>
                    <a:pt x="257060" y="23799"/>
                  </a:lnTo>
                  <a:lnTo>
                    <a:pt x="253212" y="25704"/>
                  </a:lnTo>
                  <a:lnTo>
                    <a:pt x="246672" y="23164"/>
                  </a:lnTo>
                  <a:lnTo>
                    <a:pt x="250647" y="27863"/>
                  </a:lnTo>
                  <a:lnTo>
                    <a:pt x="246507" y="28625"/>
                  </a:lnTo>
                  <a:lnTo>
                    <a:pt x="219075" y="26593"/>
                  </a:lnTo>
                  <a:lnTo>
                    <a:pt x="200215" y="25196"/>
                  </a:lnTo>
                  <a:lnTo>
                    <a:pt x="153352" y="26593"/>
                  </a:lnTo>
                  <a:lnTo>
                    <a:pt x="106299" y="26212"/>
                  </a:lnTo>
                  <a:lnTo>
                    <a:pt x="59448" y="17322"/>
                  </a:lnTo>
                  <a:lnTo>
                    <a:pt x="67881" y="21640"/>
                  </a:lnTo>
                  <a:lnTo>
                    <a:pt x="62268" y="22148"/>
                  </a:lnTo>
                  <a:lnTo>
                    <a:pt x="55841" y="22275"/>
                  </a:lnTo>
                  <a:lnTo>
                    <a:pt x="60020" y="23291"/>
                  </a:lnTo>
                  <a:lnTo>
                    <a:pt x="55867" y="27736"/>
                  </a:lnTo>
                  <a:lnTo>
                    <a:pt x="55829" y="28117"/>
                  </a:lnTo>
                  <a:lnTo>
                    <a:pt x="56591" y="30784"/>
                  </a:lnTo>
                  <a:lnTo>
                    <a:pt x="52984" y="29641"/>
                  </a:lnTo>
                  <a:lnTo>
                    <a:pt x="30568" y="22529"/>
                  </a:lnTo>
                  <a:lnTo>
                    <a:pt x="24180" y="26212"/>
                  </a:lnTo>
                  <a:lnTo>
                    <a:pt x="14528" y="26974"/>
                  </a:lnTo>
                  <a:lnTo>
                    <a:pt x="5257" y="27609"/>
                  </a:lnTo>
                  <a:lnTo>
                    <a:pt x="0" y="31165"/>
                  </a:lnTo>
                  <a:lnTo>
                    <a:pt x="8229" y="29641"/>
                  </a:lnTo>
                  <a:lnTo>
                    <a:pt x="6172" y="36626"/>
                  </a:lnTo>
                  <a:lnTo>
                    <a:pt x="6083" y="37388"/>
                  </a:lnTo>
                  <a:lnTo>
                    <a:pt x="11607" y="45389"/>
                  </a:lnTo>
                  <a:lnTo>
                    <a:pt x="18973" y="54025"/>
                  </a:lnTo>
                  <a:lnTo>
                    <a:pt x="21996" y="63042"/>
                  </a:lnTo>
                  <a:lnTo>
                    <a:pt x="32537" y="60756"/>
                  </a:lnTo>
                  <a:lnTo>
                    <a:pt x="45275" y="65074"/>
                  </a:lnTo>
                  <a:lnTo>
                    <a:pt x="59499" y="68376"/>
                  </a:lnTo>
                  <a:lnTo>
                    <a:pt x="74447" y="63423"/>
                  </a:lnTo>
                  <a:lnTo>
                    <a:pt x="77749" y="65303"/>
                  </a:lnTo>
                  <a:lnTo>
                    <a:pt x="78092" y="64947"/>
                  </a:lnTo>
                  <a:lnTo>
                    <a:pt x="84289" y="63931"/>
                  </a:lnTo>
                  <a:lnTo>
                    <a:pt x="95694" y="66217"/>
                  </a:lnTo>
                  <a:lnTo>
                    <a:pt x="94424" y="67487"/>
                  </a:lnTo>
                  <a:lnTo>
                    <a:pt x="115671" y="67614"/>
                  </a:lnTo>
                  <a:lnTo>
                    <a:pt x="133858" y="69392"/>
                  </a:lnTo>
                  <a:lnTo>
                    <a:pt x="152781" y="71932"/>
                  </a:lnTo>
                  <a:lnTo>
                    <a:pt x="176263" y="74726"/>
                  </a:lnTo>
                  <a:lnTo>
                    <a:pt x="173583" y="68630"/>
                  </a:lnTo>
                  <a:lnTo>
                    <a:pt x="178257" y="69138"/>
                  </a:lnTo>
                  <a:lnTo>
                    <a:pt x="182740" y="70535"/>
                  </a:lnTo>
                  <a:lnTo>
                    <a:pt x="186588" y="72821"/>
                  </a:lnTo>
                  <a:lnTo>
                    <a:pt x="187045" y="68757"/>
                  </a:lnTo>
                  <a:lnTo>
                    <a:pt x="186042" y="68630"/>
                  </a:lnTo>
                  <a:lnTo>
                    <a:pt x="180047" y="67868"/>
                  </a:lnTo>
                  <a:lnTo>
                    <a:pt x="172897" y="66852"/>
                  </a:lnTo>
                  <a:lnTo>
                    <a:pt x="172923" y="63931"/>
                  </a:lnTo>
                  <a:lnTo>
                    <a:pt x="172923" y="63423"/>
                  </a:lnTo>
                  <a:lnTo>
                    <a:pt x="172923" y="62280"/>
                  </a:lnTo>
                  <a:lnTo>
                    <a:pt x="185902" y="67741"/>
                  </a:lnTo>
                  <a:lnTo>
                    <a:pt x="204939" y="68630"/>
                  </a:lnTo>
                  <a:lnTo>
                    <a:pt x="223354" y="69900"/>
                  </a:lnTo>
                  <a:lnTo>
                    <a:pt x="234454" y="76377"/>
                  </a:lnTo>
                  <a:lnTo>
                    <a:pt x="239115" y="75234"/>
                  </a:lnTo>
                  <a:lnTo>
                    <a:pt x="238201" y="70408"/>
                  </a:lnTo>
                  <a:lnTo>
                    <a:pt x="242862" y="69392"/>
                  </a:lnTo>
                  <a:lnTo>
                    <a:pt x="246011" y="73202"/>
                  </a:lnTo>
                  <a:lnTo>
                    <a:pt x="248310" y="69392"/>
                  </a:lnTo>
                  <a:lnTo>
                    <a:pt x="249008" y="68249"/>
                  </a:lnTo>
                  <a:lnTo>
                    <a:pt x="254901" y="68503"/>
                  </a:lnTo>
                  <a:lnTo>
                    <a:pt x="259867" y="72059"/>
                  </a:lnTo>
                  <a:lnTo>
                    <a:pt x="261048" y="77012"/>
                  </a:lnTo>
                  <a:lnTo>
                    <a:pt x="258533" y="77139"/>
                  </a:lnTo>
                  <a:lnTo>
                    <a:pt x="256032" y="77520"/>
                  </a:lnTo>
                  <a:lnTo>
                    <a:pt x="253644" y="78155"/>
                  </a:lnTo>
                  <a:lnTo>
                    <a:pt x="262420" y="79806"/>
                  </a:lnTo>
                  <a:lnTo>
                    <a:pt x="272135" y="79171"/>
                  </a:lnTo>
                  <a:lnTo>
                    <a:pt x="280606" y="78028"/>
                  </a:lnTo>
                  <a:lnTo>
                    <a:pt x="285648" y="78028"/>
                  </a:lnTo>
                  <a:lnTo>
                    <a:pt x="274218" y="75742"/>
                  </a:lnTo>
                  <a:lnTo>
                    <a:pt x="299681" y="74345"/>
                  </a:lnTo>
                  <a:lnTo>
                    <a:pt x="326402" y="74091"/>
                  </a:lnTo>
                  <a:lnTo>
                    <a:pt x="352907" y="73075"/>
                  </a:lnTo>
                  <a:lnTo>
                    <a:pt x="377761" y="69392"/>
                  </a:lnTo>
                  <a:lnTo>
                    <a:pt x="376821" y="68249"/>
                  </a:lnTo>
                  <a:lnTo>
                    <a:pt x="375373" y="66471"/>
                  </a:lnTo>
                  <a:lnTo>
                    <a:pt x="388912" y="64693"/>
                  </a:lnTo>
                  <a:lnTo>
                    <a:pt x="397256" y="65709"/>
                  </a:lnTo>
                  <a:lnTo>
                    <a:pt x="406031" y="67360"/>
                  </a:lnTo>
                  <a:lnTo>
                    <a:pt x="420827" y="67106"/>
                  </a:lnTo>
                  <a:lnTo>
                    <a:pt x="419874" y="67741"/>
                  </a:lnTo>
                  <a:lnTo>
                    <a:pt x="421144" y="67106"/>
                  </a:lnTo>
                  <a:lnTo>
                    <a:pt x="425729" y="64820"/>
                  </a:lnTo>
                  <a:lnTo>
                    <a:pt x="426351" y="64693"/>
                  </a:lnTo>
                  <a:lnTo>
                    <a:pt x="432536" y="63423"/>
                  </a:lnTo>
                  <a:lnTo>
                    <a:pt x="439369" y="63804"/>
                  </a:lnTo>
                  <a:lnTo>
                    <a:pt x="438391" y="66344"/>
                  </a:lnTo>
                  <a:lnTo>
                    <a:pt x="442048" y="68757"/>
                  </a:lnTo>
                  <a:lnTo>
                    <a:pt x="445147" y="71170"/>
                  </a:lnTo>
                  <a:lnTo>
                    <a:pt x="445211" y="71424"/>
                  </a:lnTo>
                  <a:lnTo>
                    <a:pt x="443153" y="73964"/>
                  </a:lnTo>
                  <a:lnTo>
                    <a:pt x="456399" y="70662"/>
                  </a:lnTo>
                  <a:lnTo>
                    <a:pt x="461467" y="68249"/>
                  </a:lnTo>
                  <a:lnTo>
                    <a:pt x="464883" y="64947"/>
                  </a:lnTo>
                  <a:lnTo>
                    <a:pt x="466953" y="63423"/>
                  </a:lnTo>
                  <a:lnTo>
                    <a:pt x="468503" y="62280"/>
                  </a:lnTo>
                  <a:lnTo>
                    <a:pt x="470573" y="60756"/>
                  </a:lnTo>
                  <a:lnTo>
                    <a:pt x="473163" y="58851"/>
                  </a:lnTo>
                  <a:lnTo>
                    <a:pt x="477126" y="63550"/>
                  </a:lnTo>
                  <a:lnTo>
                    <a:pt x="481622" y="58851"/>
                  </a:lnTo>
                  <a:lnTo>
                    <a:pt x="481863" y="58597"/>
                  </a:lnTo>
                  <a:lnTo>
                    <a:pt x="489038" y="55803"/>
                  </a:lnTo>
                  <a:lnTo>
                    <a:pt x="496595" y="55803"/>
                  </a:lnTo>
                  <a:lnTo>
                    <a:pt x="493318" y="58597"/>
                  </a:lnTo>
                  <a:lnTo>
                    <a:pt x="493268" y="58851"/>
                  </a:lnTo>
                  <a:lnTo>
                    <a:pt x="497078" y="64693"/>
                  </a:lnTo>
                  <a:lnTo>
                    <a:pt x="492937" y="68376"/>
                  </a:lnTo>
                  <a:lnTo>
                    <a:pt x="511175" y="71297"/>
                  </a:lnTo>
                  <a:lnTo>
                    <a:pt x="525335" y="68884"/>
                  </a:lnTo>
                  <a:lnTo>
                    <a:pt x="536702" y="67360"/>
                  </a:lnTo>
                  <a:lnTo>
                    <a:pt x="546544" y="72948"/>
                  </a:lnTo>
                  <a:lnTo>
                    <a:pt x="547954" y="67360"/>
                  </a:lnTo>
                  <a:lnTo>
                    <a:pt x="548246" y="66217"/>
                  </a:lnTo>
                  <a:lnTo>
                    <a:pt x="540219" y="64058"/>
                  </a:lnTo>
                  <a:lnTo>
                    <a:pt x="531152" y="63804"/>
                  </a:lnTo>
                  <a:lnTo>
                    <a:pt x="529755" y="62915"/>
                  </a:lnTo>
                  <a:lnTo>
                    <a:pt x="529005" y="59613"/>
                  </a:lnTo>
                  <a:lnTo>
                    <a:pt x="533819" y="56565"/>
                  </a:lnTo>
                  <a:lnTo>
                    <a:pt x="536841" y="55803"/>
                  </a:lnTo>
                  <a:lnTo>
                    <a:pt x="541375" y="54660"/>
                  </a:lnTo>
                  <a:lnTo>
                    <a:pt x="548843" y="54406"/>
                  </a:lnTo>
                  <a:lnTo>
                    <a:pt x="555269" y="57200"/>
                  </a:lnTo>
                  <a:lnTo>
                    <a:pt x="562444" y="62788"/>
                  </a:lnTo>
                  <a:lnTo>
                    <a:pt x="572109" y="68376"/>
                  </a:lnTo>
                  <a:lnTo>
                    <a:pt x="586016" y="70789"/>
                  </a:lnTo>
                  <a:lnTo>
                    <a:pt x="583819" y="70789"/>
                  </a:lnTo>
                  <a:lnTo>
                    <a:pt x="583666" y="71805"/>
                  </a:lnTo>
                  <a:lnTo>
                    <a:pt x="581469" y="71678"/>
                  </a:lnTo>
                  <a:lnTo>
                    <a:pt x="587667" y="72440"/>
                  </a:lnTo>
                  <a:lnTo>
                    <a:pt x="591172" y="71805"/>
                  </a:lnTo>
                  <a:lnTo>
                    <a:pt x="593966" y="71297"/>
                  </a:lnTo>
                  <a:lnTo>
                    <a:pt x="600621" y="70662"/>
                  </a:lnTo>
                  <a:lnTo>
                    <a:pt x="607885" y="72567"/>
                  </a:lnTo>
                  <a:lnTo>
                    <a:pt x="610374" y="70662"/>
                  </a:lnTo>
                  <a:lnTo>
                    <a:pt x="612368" y="69138"/>
                  </a:lnTo>
                  <a:lnTo>
                    <a:pt x="616826" y="68503"/>
                  </a:lnTo>
                  <a:lnTo>
                    <a:pt x="620509" y="67614"/>
                  </a:lnTo>
                  <a:lnTo>
                    <a:pt x="621588" y="65328"/>
                  </a:lnTo>
                  <a:lnTo>
                    <a:pt x="622719" y="62915"/>
                  </a:lnTo>
                  <a:lnTo>
                    <a:pt x="602386" y="65328"/>
                  </a:lnTo>
                  <a:lnTo>
                    <a:pt x="611035" y="62026"/>
                  </a:lnTo>
                  <a:lnTo>
                    <a:pt x="620242" y="57708"/>
                  </a:lnTo>
                  <a:lnTo>
                    <a:pt x="630847" y="55041"/>
                  </a:lnTo>
                  <a:lnTo>
                    <a:pt x="643699" y="56438"/>
                  </a:lnTo>
                  <a:lnTo>
                    <a:pt x="640600" y="59232"/>
                  </a:lnTo>
                  <a:lnTo>
                    <a:pt x="636841" y="61391"/>
                  </a:lnTo>
                  <a:lnTo>
                    <a:pt x="632688" y="62661"/>
                  </a:lnTo>
                  <a:lnTo>
                    <a:pt x="638251" y="65709"/>
                  </a:lnTo>
                  <a:lnTo>
                    <a:pt x="643382" y="60756"/>
                  </a:lnTo>
                  <a:lnTo>
                    <a:pt x="649109" y="63804"/>
                  </a:lnTo>
                  <a:lnTo>
                    <a:pt x="644372" y="68503"/>
                  </a:lnTo>
                  <a:lnTo>
                    <a:pt x="634606" y="69646"/>
                  </a:lnTo>
                  <a:lnTo>
                    <a:pt x="622833" y="70408"/>
                  </a:lnTo>
                  <a:lnTo>
                    <a:pt x="612076" y="73710"/>
                  </a:lnTo>
                  <a:lnTo>
                    <a:pt x="618147" y="74599"/>
                  </a:lnTo>
                  <a:lnTo>
                    <a:pt x="625221" y="73075"/>
                  </a:lnTo>
                  <a:lnTo>
                    <a:pt x="630008" y="72821"/>
                  </a:lnTo>
                  <a:lnTo>
                    <a:pt x="629234" y="77393"/>
                  </a:lnTo>
                  <a:lnTo>
                    <a:pt x="635012" y="72821"/>
                  </a:lnTo>
                  <a:lnTo>
                    <a:pt x="636612" y="71551"/>
                  </a:lnTo>
                  <a:lnTo>
                    <a:pt x="645350" y="71678"/>
                  </a:lnTo>
                  <a:lnTo>
                    <a:pt x="655231" y="72313"/>
                  </a:lnTo>
                  <a:lnTo>
                    <a:pt x="657339" y="71551"/>
                  </a:lnTo>
                  <a:lnTo>
                    <a:pt x="666076" y="68376"/>
                  </a:lnTo>
                  <a:lnTo>
                    <a:pt x="665086" y="74472"/>
                  </a:lnTo>
                  <a:lnTo>
                    <a:pt x="668578" y="72440"/>
                  </a:lnTo>
                  <a:lnTo>
                    <a:pt x="672579" y="71170"/>
                  </a:lnTo>
                  <a:lnTo>
                    <a:pt x="676744" y="70789"/>
                  </a:lnTo>
                  <a:lnTo>
                    <a:pt x="668845" y="78663"/>
                  </a:lnTo>
                  <a:lnTo>
                    <a:pt x="677811" y="76631"/>
                  </a:lnTo>
                  <a:lnTo>
                    <a:pt x="686574" y="78536"/>
                  </a:lnTo>
                  <a:lnTo>
                    <a:pt x="695248" y="81076"/>
                  </a:lnTo>
                  <a:lnTo>
                    <a:pt x="703935" y="80822"/>
                  </a:lnTo>
                  <a:lnTo>
                    <a:pt x="692619" y="79679"/>
                  </a:lnTo>
                  <a:lnTo>
                    <a:pt x="690753" y="76631"/>
                  </a:lnTo>
                  <a:lnTo>
                    <a:pt x="691464" y="73075"/>
                  </a:lnTo>
                  <a:lnTo>
                    <a:pt x="691400" y="72694"/>
                  </a:lnTo>
                  <a:lnTo>
                    <a:pt x="689648" y="70789"/>
                  </a:lnTo>
                  <a:lnTo>
                    <a:pt x="688124" y="69138"/>
                  </a:lnTo>
                  <a:lnTo>
                    <a:pt x="700062" y="68376"/>
                  </a:lnTo>
                  <a:lnTo>
                    <a:pt x="704049" y="68122"/>
                  </a:lnTo>
                  <a:lnTo>
                    <a:pt x="712457" y="73710"/>
                  </a:lnTo>
                  <a:lnTo>
                    <a:pt x="721194" y="80060"/>
                  </a:lnTo>
                  <a:lnTo>
                    <a:pt x="733691" y="81381"/>
                  </a:lnTo>
                  <a:lnTo>
                    <a:pt x="729754" y="80060"/>
                  </a:lnTo>
                  <a:lnTo>
                    <a:pt x="727049" y="77774"/>
                  </a:lnTo>
                  <a:lnTo>
                    <a:pt x="729145" y="75488"/>
                  </a:lnTo>
                  <a:lnTo>
                    <a:pt x="735965" y="76504"/>
                  </a:lnTo>
                  <a:lnTo>
                    <a:pt x="742429" y="78790"/>
                  </a:lnTo>
                  <a:lnTo>
                    <a:pt x="748055" y="82219"/>
                  </a:lnTo>
                  <a:lnTo>
                    <a:pt x="757085" y="80568"/>
                  </a:lnTo>
                  <a:lnTo>
                    <a:pt x="755904" y="78155"/>
                  </a:lnTo>
                  <a:lnTo>
                    <a:pt x="752614" y="75488"/>
                  </a:lnTo>
                  <a:lnTo>
                    <a:pt x="752309" y="75234"/>
                  </a:lnTo>
                  <a:lnTo>
                    <a:pt x="754126" y="72186"/>
                  </a:lnTo>
                  <a:lnTo>
                    <a:pt x="759180" y="74853"/>
                  </a:lnTo>
                  <a:lnTo>
                    <a:pt x="763663" y="73202"/>
                  </a:lnTo>
                  <a:lnTo>
                    <a:pt x="765124" y="72186"/>
                  </a:lnTo>
                  <a:lnTo>
                    <a:pt x="768565" y="69773"/>
                  </a:lnTo>
                  <a:lnTo>
                    <a:pt x="772134" y="68122"/>
                  </a:lnTo>
                  <a:lnTo>
                    <a:pt x="774877" y="66852"/>
                  </a:lnTo>
                  <a:lnTo>
                    <a:pt x="774954" y="72948"/>
                  </a:lnTo>
                  <a:lnTo>
                    <a:pt x="787095" y="72694"/>
                  </a:lnTo>
                  <a:lnTo>
                    <a:pt x="792149" y="66852"/>
                  </a:lnTo>
                  <a:lnTo>
                    <a:pt x="793877" y="64693"/>
                  </a:lnTo>
                  <a:lnTo>
                    <a:pt x="804595" y="64947"/>
                  </a:lnTo>
                  <a:lnTo>
                    <a:pt x="794931" y="73456"/>
                  </a:lnTo>
                  <a:lnTo>
                    <a:pt x="806869" y="71170"/>
                  </a:lnTo>
                  <a:lnTo>
                    <a:pt x="804418" y="78155"/>
                  </a:lnTo>
                  <a:lnTo>
                    <a:pt x="811542" y="75742"/>
                  </a:lnTo>
                  <a:lnTo>
                    <a:pt x="819048" y="74599"/>
                  </a:lnTo>
                  <a:lnTo>
                    <a:pt x="826681" y="74726"/>
                  </a:lnTo>
                  <a:lnTo>
                    <a:pt x="834174" y="76250"/>
                  </a:lnTo>
                  <a:lnTo>
                    <a:pt x="833043" y="74599"/>
                  </a:lnTo>
                  <a:lnTo>
                    <a:pt x="831303" y="72059"/>
                  </a:lnTo>
                  <a:lnTo>
                    <a:pt x="831392" y="71678"/>
                  </a:lnTo>
                  <a:lnTo>
                    <a:pt x="831735" y="71170"/>
                  </a:lnTo>
                  <a:lnTo>
                    <a:pt x="835825" y="65074"/>
                  </a:lnTo>
                  <a:lnTo>
                    <a:pt x="847090" y="64820"/>
                  </a:lnTo>
                  <a:lnTo>
                    <a:pt x="849769" y="67233"/>
                  </a:lnTo>
                  <a:lnTo>
                    <a:pt x="849820" y="69011"/>
                  </a:lnTo>
                  <a:lnTo>
                    <a:pt x="851281" y="69900"/>
                  </a:lnTo>
                  <a:lnTo>
                    <a:pt x="858774" y="69773"/>
                  </a:lnTo>
                  <a:lnTo>
                    <a:pt x="854227" y="74853"/>
                  </a:lnTo>
                  <a:lnTo>
                    <a:pt x="851192" y="78536"/>
                  </a:lnTo>
                  <a:lnTo>
                    <a:pt x="844270" y="72821"/>
                  </a:lnTo>
                  <a:lnTo>
                    <a:pt x="843559" y="74853"/>
                  </a:lnTo>
                  <a:lnTo>
                    <a:pt x="840727" y="76758"/>
                  </a:lnTo>
                  <a:lnTo>
                    <a:pt x="839990" y="78663"/>
                  </a:lnTo>
                  <a:lnTo>
                    <a:pt x="846823" y="80568"/>
                  </a:lnTo>
                  <a:lnTo>
                    <a:pt x="854227" y="80695"/>
                  </a:lnTo>
                  <a:lnTo>
                    <a:pt x="866584" y="79552"/>
                  </a:lnTo>
                  <a:lnTo>
                    <a:pt x="864374" y="79425"/>
                  </a:lnTo>
                  <a:lnTo>
                    <a:pt x="862215" y="79044"/>
                  </a:lnTo>
                  <a:lnTo>
                    <a:pt x="861098" y="78536"/>
                  </a:lnTo>
                  <a:lnTo>
                    <a:pt x="860272" y="78155"/>
                  </a:lnTo>
                  <a:lnTo>
                    <a:pt x="883056" y="69773"/>
                  </a:lnTo>
                  <a:lnTo>
                    <a:pt x="883399" y="69646"/>
                  </a:lnTo>
                  <a:lnTo>
                    <a:pt x="887056" y="71932"/>
                  </a:lnTo>
                  <a:lnTo>
                    <a:pt x="881303" y="75615"/>
                  </a:lnTo>
                  <a:lnTo>
                    <a:pt x="885990" y="74853"/>
                  </a:lnTo>
                  <a:lnTo>
                    <a:pt x="889241" y="72059"/>
                  </a:lnTo>
                  <a:lnTo>
                    <a:pt x="896137" y="71551"/>
                  </a:lnTo>
                  <a:lnTo>
                    <a:pt x="894537" y="75996"/>
                  </a:lnTo>
                  <a:lnTo>
                    <a:pt x="894422" y="77330"/>
                  </a:lnTo>
                  <a:lnTo>
                    <a:pt x="894791" y="81648"/>
                  </a:lnTo>
                  <a:lnTo>
                    <a:pt x="907097" y="78536"/>
                  </a:lnTo>
                  <a:lnTo>
                    <a:pt x="908570" y="80568"/>
                  </a:lnTo>
                  <a:lnTo>
                    <a:pt x="918451" y="84378"/>
                  </a:lnTo>
                  <a:lnTo>
                    <a:pt x="915568" y="86283"/>
                  </a:lnTo>
                  <a:lnTo>
                    <a:pt x="925664" y="86029"/>
                  </a:lnTo>
                  <a:lnTo>
                    <a:pt x="937171" y="82981"/>
                  </a:lnTo>
                  <a:lnTo>
                    <a:pt x="949426" y="80060"/>
                  </a:lnTo>
                  <a:lnTo>
                    <a:pt x="961694" y="80441"/>
                  </a:lnTo>
                  <a:lnTo>
                    <a:pt x="961542" y="80645"/>
                  </a:lnTo>
                  <a:lnTo>
                    <a:pt x="961351" y="81013"/>
                  </a:lnTo>
                  <a:lnTo>
                    <a:pt x="961263" y="81394"/>
                  </a:lnTo>
                  <a:lnTo>
                    <a:pt x="962317" y="80403"/>
                  </a:lnTo>
                  <a:lnTo>
                    <a:pt x="961974" y="80403"/>
                  </a:lnTo>
                  <a:lnTo>
                    <a:pt x="967740" y="77774"/>
                  </a:lnTo>
                  <a:lnTo>
                    <a:pt x="978941" y="79171"/>
                  </a:lnTo>
                  <a:lnTo>
                    <a:pt x="990092" y="80949"/>
                  </a:lnTo>
                  <a:lnTo>
                    <a:pt x="1001763" y="81076"/>
                  </a:lnTo>
                  <a:lnTo>
                    <a:pt x="1014552" y="78028"/>
                  </a:lnTo>
                  <a:lnTo>
                    <a:pt x="1024826" y="87045"/>
                  </a:lnTo>
                  <a:lnTo>
                    <a:pt x="1028992" y="84378"/>
                  </a:lnTo>
                  <a:lnTo>
                    <a:pt x="1026134" y="80187"/>
                  </a:lnTo>
                  <a:lnTo>
                    <a:pt x="1025588" y="78028"/>
                  </a:lnTo>
                  <a:lnTo>
                    <a:pt x="1025525" y="77774"/>
                  </a:lnTo>
                  <a:lnTo>
                    <a:pt x="1025017" y="75742"/>
                  </a:lnTo>
                  <a:lnTo>
                    <a:pt x="1034453" y="72313"/>
                  </a:lnTo>
                  <a:lnTo>
                    <a:pt x="1042543" y="72313"/>
                  </a:lnTo>
                  <a:lnTo>
                    <a:pt x="1044549" y="75361"/>
                  </a:lnTo>
                  <a:lnTo>
                    <a:pt x="1044625" y="79552"/>
                  </a:lnTo>
                  <a:lnTo>
                    <a:pt x="1046581" y="82473"/>
                  </a:lnTo>
                  <a:lnTo>
                    <a:pt x="1053846" y="78536"/>
                  </a:lnTo>
                  <a:lnTo>
                    <a:pt x="1062951" y="74726"/>
                  </a:lnTo>
                  <a:lnTo>
                    <a:pt x="1073391" y="73329"/>
                  </a:lnTo>
                  <a:lnTo>
                    <a:pt x="1084630" y="75996"/>
                  </a:lnTo>
                  <a:lnTo>
                    <a:pt x="1079563" y="77647"/>
                  </a:lnTo>
                  <a:lnTo>
                    <a:pt x="1075563" y="76377"/>
                  </a:lnTo>
                  <a:lnTo>
                    <a:pt x="1070813" y="77012"/>
                  </a:lnTo>
                  <a:lnTo>
                    <a:pt x="1082522" y="81965"/>
                  </a:lnTo>
                  <a:lnTo>
                    <a:pt x="1072946" y="86410"/>
                  </a:lnTo>
                  <a:lnTo>
                    <a:pt x="1066469" y="88569"/>
                  </a:lnTo>
                  <a:lnTo>
                    <a:pt x="1064704" y="90601"/>
                  </a:lnTo>
                  <a:lnTo>
                    <a:pt x="1069238" y="94284"/>
                  </a:lnTo>
                  <a:lnTo>
                    <a:pt x="1077010" y="86537"/>
                  </a:lnTo>
                  <a:lnTo>
                    <a:pt x="1108367" y="82981"/>
                  </a:lnTo>
                  <a:lnTo>
                    <a:pt x="1113637" y="77647"/>
                  </a:lnTo>
                  <a:lnTo>
                    <a:pt x="1116139" y="75107"/>
                  </a:lnTo>
                  <a:lnTo>
                    <a:pt x="1123835" y="78790"/>
                  </a:lnTo>
                  <a:lnTo>
                    <a:pt x="1121727" y="78663"/>
                  </a:lnTo>
                  <a:lnTo>
                    <a:pt x="1121410" y="79679"/>
                  </a:lnTo>
                  <a:lnTo>
                    <a:pt x="1119200" y="79425"/>
                  </a:lnTo>
                  <a:lnTo>
                    <a:pt x="1127544" y="81076"/>
                  </a:lnTo>
                  <a:lnTo>
                    <a:pt x="1129182" y="79679"/>
                  </a:lnTo>
                  <a:lnTo>
                    <a:pt x="1130223" y="78790"/>
                  </a:lnTo>
                  <a:lnTo>
                    <a:pt x="1132751" y="76631"/>
                  </a:lnTo>
                  <a:lnTo>
                    <a:pt x="1134389" y="75107"/>
                  </a:lnTo>
                  <a:lnTo>
                    <a:pt x="1136307" y="73329"/>
                  </a:lnTo>
                  <a:lnTo>
                    <a:pt x="1137412" y="72313"/>
                  </a:lnTo>
                  <a:lnTo>
                    <a:pt x="1138224" y="71551"/>
                  </a:lnTo>
                  <a:lnTo>
                    <a:pt x="1138770" y="71043"/>
                  </a:lnTo>
                  <a:lnTo>
                    <a:pt x="1147889" y="69646"/>
                  </a:lnTo>
                  <a:lnTo>
                    <a:pt x="1149553" y="69392"/>
                  </a:lnTo>
                  <a:lnTo>
                    <a:pt x="1156296" y="70662"/>
                  </a:lnTo>
                  <a:lnTo>
                    <a:pt x="1160932" y="73202"/>
                  </a:lnTo>
                  <a:lnTo>
                    <a:pt x="1156398" y="75234"/>
                  </a:lnTo>
                  <a:lnTo>
                    <a:pt x="1171371" y="71043"/>
                  </a:lnTo>
                  <a:lnTo>
                    <a:pt x="1175689" y="71297"/>
                  </a:lnTo>
                  <a:lnTo>
                    <a:pt x="1174864" y="73685"/>
                  </a:lnTo>
                  <a:lnTo>
                    <a:pt x="1193190" y="72567"/>
                  </a:lnTo>
                  <a:lnTo>
                    <a:pt x="1192974" y="73075"/>
                  </a:lnTo>
                  <a:lnTo>
                    <a:pt x="1193660" y="72567"/>
                  </a:lnTo>
                  <a:lnTo>
                    <a:pt x="1195692" y="71043"/>
                  </a:lnTo>
                  <a:lnTo>
                    <a:pt x="1197406" y="69773"/>
                  </a:lnTo>
                  <a:lnTo>
                    <a:pt x="1198016" y="69392"/>
                  </a:lnTo>
                  <a:lnTo>
                    <a:pt x="1202143" y="66852"/>
                  </a:lnTo>
                  <a:lnTo>
                    <a:pt x="1206195" y="64820"/>
                  </a:lnTo>
                  <a:lnTo>
                    <a:pt x="1206449" y="64693"/>
                  </a:lnTo>
                  <a:lnTo>
                    <a:pt x="1207198" y="64312"/>
                  </a:lnTo>
                  <a:lnTo>
                    <a:pt x="1211795" y="66319"/>
                  </a:lnTo>
                  <a:lnTo>
                    <a:pt x="1217637" y="64312"/>
                  </a:lnTo>
                  <a:lnTo>
                    <a:pt x="1218374" y="64058"/>
                  </a:lnTo>
                  <a:lnTo>
                    <a:pt x="1219593" y="67360"/>
                  </a:lnTo>
                  <a:lnTo>
                    <a:pt x="1216583" y="70154"/>
                  </a:lnTo>
                  <a:lnTo>
                    <a:pt x="1210970" y="71932"/>
                  </a:lnTo>
                  <a:lnTo>
                    <a:pt x="1204353" y="72313"/>
                  </a:lnTo>
                  <a:lnTo>
                    <a:pt x="1211376" y="79044"/>
                  </a:lnTo>
                  <a:lnTo>
                    <a:pt x="1217231" y="77901"/>
                  </a:lnTo>
                  <a:lnTo>
                    <a:pt x="1225626" y="75361"/>
                  </a:lnTo>
                  <a:lnTo>
                    <a:pt x="1234300" y="76936"/>
                  </a:lnTo>
                  <a:lnTo>
                    <a:pt x="1233208" y="75361"/>
                  </a:lnTo>
                  <a:lnTo>
                    <a:pt x="1232687" y="74599"/>
                  </a:lnTo>
                  <a:lnTo>
                    <a:pt x="1232801" y="74091"/>
                  </a:lnTo>
                  <a:lnTo>
                    <a:pt x="1236395" y="67360"/>
                  </a:lnTo>
                  <a:lnTo>
                    <a:pt x="1239456" y="70789"/>
                  </a:lnTo>
                  <a:lnTo>
                    <a:pt x="1245247" y="72821"/>
                  </a:lnTo>
                  <a:lnTo>
                    <a:pt x="1241882" y="74091"/>
                  </a:lnTo>
                  <a:lnTo>
                    <a:pt x="1236497" y="77330"/>
                  </a:lnTo>
                  <a:lnTo>
                    <a:pt x="1240294" y="78028"/>
                  </a:lnTo>
                  <a:lnTo>
                    <a:pt x="1228382" y="80187"/>
                  </a:lnTo>
                  <a:lnTo>
                    <a:pt x="1234516" y="85394"/>
                  </a:lnTo>
                  <a:lnTo>
                    <a:pt x="1241501" y="87807"/>
                  </a:lnTo>
                  <a:lnTo>
                    <a:pt x="1249565" y="89458"/>
                  </a:lnTo>
                  <a:lnTo>
                    <a:pt x="1258951" y="92506"/>
                  </a:lnTo>
                  <a:lnTo>
                    <a:pt x="1253604" y="88696"/>
                  </a:lnTo>
                  <a:lnTo>
                    <a:pt x="1245946" y="83108"/>
                  </a:lnTo>
                  <a:lnTo>
                    <a:pt x="1241577" y="77393"/>
                  </a:lnTo>
                  <a:lnTo>
                    <a:pt x="1241602" y="77139"/>
                  </a:lnTo>
                  <a:lnTo>
                    <a:pt x="1245666" y="72821"/>
                  </a:lnTo>
                  <a:lnTo>
                    <a:pt x="1251051" y="74599"/>
                  </a:lnTo>
                  <a:lnTo>
                    <a:pt x="1257261" y="74091"/>
                  </a:lnTo>
                  <a:lnTo>
                    <a:pt x="1259420" y="72821"/>
                  </a:lnTo>
                  <a:lnTo>
                    <a:pt x="1262011" y="71297"/>
                  </a:lnTo>
                  <a:lnTo>
                    <a:pt x="1262113" y="77393"/>
                  </a:lnTo>
                  <a:lnTo>
                    <a:pt x="1269390" y="75869"/>
                  </a:lnTo>
                  <a:lnTo>
                    <a:pt x="1278445" y="75488"/>
                  </a:lnTo>
                  <a:lnTo>
                    <a:pt x="1277823" y="83616"/>
                  </a:lnTo>
                  <a:lnTo>
                    <a:pt x="1287614" y="81330"/>
                  </a:lnTo>
                  <a:lnTo>
                    <a:pt x="1286878" y="77139"/>
                  </a:lnTo>
                  <a:lnTo>
                    <a:pt x="1289431" y="75488"/>
                  </a:lnTo>
                  <a:lnTo>
                    <a:pt x="1292580" y="73456"/>
                  </a:lnTo>
                  <a:lnTo>
                    <a:pt x="1303540" y="74218"/>
                  </a:lnTo>
                  <a:lnTo>
                    <a:pt x="1305750" y="80568"/>
                  </a:lnTo>
                  <a:lnTo>
                    <a:pt x="1308379" y="85902"/>
                  </a:lnTo>
                  <a:lnTo>
                    <a:pt x="1314145" y="84759"/>
                  </a:lnTo>
                  <a:lnTo>
                    <a:pt x="1311427" y="81076"/>
                  </a:lnTo>
                  <a:lnTo>
                    <a:pt x="1309319" y="76885"/>
                  </a:lnTo>
                  <a:lnTo>
                    <a:pt x="1316926" y="74091"/>
                  </a:lnTo>
                  <a:lnTo>
                    <a:pt x="1327200" y="75361"/>
                  </a:lnTo>
                  <a:lnTo>
                    <a:pt x="1336916" y="74599"/>
                  </a:lnTo>
                  <a:lnTo>
                    <a:pt x="1339189" y="74091"/>
                  </a:lnTo>
                  <a:lnTo>
                    <a:pt x="1342034" y="73456"/>
                  </a:lnTo>
                  <a:lnTo>
                    <a:pt x="1347152" y="72313"/>
                  </a:lnTo>
                  <a:lnTo>
                    <a:pt x="1350797" y="71297"/>
                  </a:lnTo>
                  <a:lnTo>
                    <a:pt x="1358976" y="69011"/>
                  </a:lnTo>
                  <a:lnTo>
                    <a:pt x="1363040" y="71043"/>
                  </a:lnTo>
                  <a:lnTo>
                    <a:pt x="1362379" y="72821"/>
                  </a:lnTo>
                  <a:lnTo>
                    <a:pt x="1360627" y="74472"/>
                  </a:lnTo>
                  <a:lnTo>
                    <a:pt x="1360512" y="74726"/>
                  </a:lnTo>
                  <a:lnTo>
                    <a:pt x="1360868" y="76250"/>
                  </a:lnTo>
                  <a:lnTo>
                    <a:pt x="1369936" y="69773"/>
                  </a:lnTo>
                  <a:lnTo>
                    <a:pt x="1372146" y="69900"/>
                  </a:lnTo>
                  <a:lnTo>
                    <a:pt x="1370990" y="72948"/>
                  </a:lnTo>
                  <a:lnTo>
                    <a:pt x="1374482" y="70662"/>
                  </a:lnTo>
                  <a:lnTo>
                    <a:pt x="1374825" y="69773"/>
                  </a:lnTo>
                  <a:lnTo>
                    <a:pt x="1375130" y="69011"/>
                  </a:lnTo>
                  <a:lnTo>
                    <a:pt x="1388973" y="60756"/>
                  </a:lnTo>
                  <a:lnTo>
                    <a:pt x="1398879" y="64439"/>
                  </a:lnTo>
                  <a:lnTo>
                    <a:pt x="1410931" y="68122"/>
                  </a:lnTo>
                  <a:lnTo>
                    <a:pt x="1422844" y="65455"/>
                  </a:lnTo>
                  <a:lnTo>
                    <a:pt x="1426425" y="67741"/>
                  </a:lnTo>
                  <a:lnTo>
                    <a:pt x="1421053" y="70408"/>
                  </a:lnTo>
                  <a:lnTo>
                    <a:pt x="1422209" y="73583"/>
                  </a:lnTo>
                  <a:lnTo>
                    <a:pt x="1454277" y="60756"/>
                  </a:lnTo>
                  <a:lnTo>
                    <a:pt x="1456156" y="59740"/>
                  </a:lnTo>
                  <a:lnTo>
                    <a:pt x="1470380" y="65074"/>
                  </a:lnTo>
                  <a:lnTo>
                    <a:pt x="1466710" y="60375"/>
                  </a:lnTo>
                  <a:lnTo>
                    <a:pt x="1466811" y="59867"/>
                  </a:lnTo>
                  <a:lnTo>
                    <a:pt x="1466888" y="59740"/>
                  </a:lnTo>
                  <a:lnTo>
                    <a:pt x="1469351" y="55295"/>
                  </a:lnTo>
                  <a:lnTo>
                    <a:pt x="1469707" y="55041"/>
                  </a:lnTo>
                  <a:lnTo>
                    <a:pt x="1470596" y="54406"/>
                  </a:lnTo>
                  <a:lnTo>
                    <a:pt x="1476248" y="50342"/>
                  </a:lnTo>
                  <a:lnTo>
                    <a:pt x="1484858" y="45681"/>
                  </a:lnTo>
                  <a:lnTo>
                    <a:pt x="1486928" y="47320"/>
                  </a:lnTo>
                  <a:lnTo>
                    <a:pt x="1491780" y="41986"/>
                  </a:lnTo>
                  <a:lnTo>
                    <a:pt x="1484845" y="45593"/>
                  </a:lnTo>
                  <a:lnTo>
                    <a:pt x="1483423" y="44373"/>
                  </a:lnTo>
                  <a:lnTo>
                    <a:pt x="1482077" y="43230"/>
                  </a:lnTo>
                  <a:lnTo>
                    <a:pt x="1475968" y="38912"/>
                  </a:lnTo>
                  <a:lnTo>
                    <a:pt x="1482331" y="37388"/>
                  </a:lnTo>
                  <a:lnTo>
                    <a:pt x="1494510" y="34467"/>
                  </a:lnTo>
                  <a:lnTo>
                    <a:pt x="1496529" y="35737"/>
                  </a:lnTo>
                  <a:lnTo>
                    <a:pt x="1496644" y="35991"/>
                  </a:lnTo>
                  <a:lnTo>
                    <a:pt x="1494828" y="38658"/>
                  </a:lnTo>
                  <a:lnTo>
                    <a:pt x="1491881" y="42087"/>
                  </a:lnTo>
                  <a:lnTo>
                    <a:pt x="1494409" y="40690"/>
                  </a:lnTo>
                  <a:lnTo>
                    <a:pt x="1495259" y="40055"/>
                  </a:lnTo>
                  <a:lnTo>
                    <a:pt x="1501889" y="43103"/>
                  </a:lnTo>
                  <a:lnTo>
                    <a:pt x="1498422" y="47802"/>
                  </a:lnTo>
                  <a:lnTo>
                    <a:pt x="1493672" y="52374"/>
                  </a:lnTo>
                  <a:lnTo>
                    <a:pt x="1489138" y="49072"/>
                  </a:lnTo>
                  <a:lnTo>
                    <a:pt x="1487030" y="47421"/>
                  </a:lnTo>
                  <a:lnTo>
                    <a:pt x="1482178" y="51358"/>
                  </a:lnTo>
                  <a:lnTo>
                    <a:pt x="1479334" y="56819"/>
                  </a:lnTo>
                  <a:lnTo>
                    <a:pt x="1479130" y="62534"/>
                  </a:lnTo>
                  <a:lnTo>
                    <a:pt x="1480921" y="61391"/>
                  </a:lnTo>
                  <a:lnTo>
                    <a:pt x="1482928" y="60756"/>
                  </a:lnTo>
                  <a:lnTo>
                    <a:pt x="1485138" y="60375"/>
                  </a:lnTo>
                  <a:lnTo>
                    <a:pt x="1483982" y="61772"/>
                  </a:lnTo>
                  <a:lnTo>
                    <a:pt x="1483398" y="62661"/>
                  </a:lnTo>
                  <a:lnTo>
                    <a:pt x="1483309" y="63042"/>
                  </a:lnTo>
                  <a:lnTo>
                    <a:pt x="1483766" y="63804"/>
                  </a:lnTo>
                  <a:lnTo>
                    <a:pt x="1484401" y="64566"/>
                  </a:lnTo>
                  <a:lnTo>
                    <a:pt x="1486293" y="62788"/>
                  </a:lnTo>
                  <a:lnTo>
                    <a:pt x="1489354" y="60756"/>
                  </a:lnTo>
                  <a:lnTo>
                    <a:pt x="1493672" y="69773"/>
                  </a:lnTo>
                  <a:lnTo>
                    <a:pt x="1494624" y="66217"/>
                  </a:lnTo>
                  <a:lnTo>
                    <a:pt x="1518970" y="71805"/>
                  </a:lnTo>
                  <a:lnTo>
                    <a:pt x="1528597" y="66217"/>
                  </a:lnTo>
                  <a:lnTo>
                    <a:pt x="1538008" y="60756"/>
                  </a:lnTo>
                  <a:lnTo>
                    <a:pt x="1538655" y="60375"/>
                  </a:lnTo>
                  <a:lnTo>
                    <a:pt x="1540192" y="59486"/>
                  </a:lnTo>
                  <a:lnTo>
                    <a:pt x="1545221" y="56565"/>
                  </a:lnTo>
                  <a:lnTo>
                    <a:pt x="1547253" y="55676"/>
                  </a:lnTo>
                  <a:lnTo>
                    <a:pt x="1554759" y="52374"/>
                  </a:lnTo>
                  <a:lnTo>
                    <a:pt x="1560537" y="49834"/>
                  </a:lnTo>
                  <a:lnTo>
                    <a:pt x="1579156" y="45389"/>
                  </a:lnTo>
                  <a:lnTo>
                    <a:pt x="1572298" y="51993"/>
                  </a:lnTo>
                  <a:lnTo>
                    <a:pt x="1577517" y="56184"/>
                  </a:lnTo>
                  <a:lnTo>
                    <a:pt x="1577594" y="58216"/>
                  </a:lnTo>
                  <a:lnTo>
                    <a:pt x="1577352" y="64185"/>
                  </a:lnTo>
                  <a:lnTo>
                    <a:pt x="1570596" y="61137"/>
                  </a:lnTo>
                  <a:lnTo>
                    <a:pt x="1562023" y="62661"/>
                  </a:lnTo>
                  <a:lnTo>
                    <a:pt x="1552194" y="65328"/>
                  </a:lnTo>
                  <a:lnTo>
                    <a:pt x="1541627" y="66090"/>
                  </a:lnTo>
                  <a:lnTo>
                    <a:pt x="1549107" y="66979"/>
                  </a:lnTo>
                  <a:lnTo>
                    <a:pt x="1547431" y="70662"/>
                  </a:lnTo>
                  <a:lnTo>
                    <a:pt x="1545526" y="72059"/>
                  </a:lnTo>
                  <a:lnTo>
                    <a:pt x="1571142" y="64312"/>
                  </a:lnTo>
                  <a:lnTo>
                    <a:pt x="1570507" y="70789"/>
                  </a:lnTo>
                  <a:lnTo>
                    <a:pt x="1576514" y="69265"/>
                  </a:lnTo>
                  <a:lnTo>
                    <a:pt x="1583156" y="71805"/>
                  </a:lnTo>
                  <a:lnTo>
                    <a:pt x="1583537" y="69265"/>
                  </a:lnTo>
                  <a:lnTo>
                    <a:pt x="1584159" y="65074"/>
                  </a:lnTo>
                  <a:lnTo>
                    <a:pt x="1586318" y="64312"/>
                  </a:lnTo>
                  <a:lnTo>
                    <a:pt x="1586687" y="64185"/>
                  </a:lnTo>
                  <a:lnTo>
                    <a:pt x="1592084" y="62280"/>
                  </a:lnTo>
                  <a:lnTo>
                    <a:pt x="1602892" y="61137"/>
                  </a:lnTo>
                  <a:lnTo>
                    <a:pt x="1612557" y="59359"/>
                  </a:lnTo>
                  <a:lnTo>
                    <a:pt x="1613103" y="62534"/>
                  </a:lnTo>
                  <a:lnTo>
                    <a:pt x="1613230" y="63804"/>
                  </a:lnTo>
                  <a:lnTo>
                    <a:pt x="1612290" y="65392"/>
                  </a:lnTo>
                  <a:lnTo>
                    <a:pt x="1614106" y="64185"/>
                  </a:lnTo>
                  <a:lnTo>
                    <a:pt x="1620735" y="59359"/>
                  </a:lnTo>
                  <a:lnTo>
                    <a:pt x="1621078" y="59105"/>
                  </a:lnTo>
                  <a:lnTo>
                    <a:pt x="1629841" y="60121"/>
                  </a:lnTo>
                  <a:lnTo>
                    <a:pt x="1626793" y="60248"/>
                  </a:lnTo>
                  <a:lnTo>
                    <a:pt x="1625104" y="59613"/>
                  </a:lnTo>
                  <a:lnTo>
                    <a:pt x="1623949" y="61772"/>
                  </a:lnTo>
                  <a:lnTo>
                    <a:pt x="1630260" y="60248"/>
                  </a:lnTo>
                  <a:lnTo>
                    <a:pt x="1630794" y="60121"/>
                  </a:lnTo>
                  <a:lnTo>
                    <a:pt x="1638554" y="60375"/>
                  </a:lnTo>
                  <a:lnTo>
                    <a:pt x="1644205" y="62153"/>
                  </a:lnTo>
                  <a:lnTo>
                    <a:pt x="1644713" y="64693"/>
                  </a:lnTo>
                  <a:lnTo>
                    <a:pt x="1641551" y="64820"/>
                  </a:lnTo>
                  <a:lnTo>
                    <a:pt x="1660042" y="65201"/>
                  </a:lnTo>
                  <a:lnTo>
                    <a:pt x="1698548" y="60375"/>
                  </a:lnTo>
                  <a:lnTo>
                    <a:pt x="1707210" y="53898"/>
                  </a:lnTo>
                  <a:lnTo>
                    <a:pt x="1706651" y="58470"/>
                  </a:lnTo>
                  <a:lnTo>
                    <a:pt x="1706537" y="59232"/>
                  </a:lnTo>
                  <a:lnTo>
                    <a:pt x="1705279" y="63931"/>
                  </a:lnTo>
                  <a:lnTo>
                    <a:pt x="1703311" y="69138"/>
                  </a:lnTo>
                  <a:lnTo>
                    <a:pt x="1718640" y="53898"/>
                  </a:lnTo>
                  <a:lnTo>
                    <a:pt x="1727212" y="45389"/>
                  </a:lnTo>
                  <a:lnTo>
                    <a:pt x="1732572" y="40055"/>
                  </a:lnTo>
                  <a:lnTo>
                    <a:pt x="1738198" y="34467"/>
                  </a:lnTo>
                  <a:lnTo>
                    <a:pt x="1738706" y="33959"/>
                  </a:lnTo>
                  <a:lnTo>
                    <a:pt x="1739988" y="32689"/>
                  </a:lnTo>
                  <a:lnTo>
                    <a:pt x="1739887" y="42468"/>
                  </a:lnTo>
                  <a:lnTo>
                    <a:pt x="1740992" y="50850"/>
                  </a:lnTo>
                  <a:lnTo>
                    <a:pt x="1741093" y="53517"/>
                  </a:lnTo>
                  <a:lnTo>
                    <a:pt x="1740065" y="62788"/>
                  </a:lnTo>
                  <a:lnTo>
                    <a:pt x="1732076" y="69392"/>
                  </a:lnTo>
                  <a:lnTo>
                    <a:pt x="1739036" y="71551"/>
                  </a:lnTo>
                  <a:lnTo>
                    <a:pt x="1746631" y="71424"/>
                  </a:lnTo>
                  <a:lnTo>
                    <a:pt x="1753374" y="69011"/>
                  </a:lnTo>
                  <a:lnTo>
                    <a:pt x="1749996" y="67614"/>
                  </a:lnTo>
                  <a:lnTo>
                    <a:pt x="1745043" y="55549"/>
                  </a:lnTo>
                  <a:lnTo>
                    <a:pt x="1749577" y="54660"/>
                  </a:lnTo>
                  <a:lnTo>
                    <a:pt x="1756473" y="59994"/>
                  </a:lnTo>
                  <a:lnTo>
                    <a:pt x="1760575" y="62407"/>
                  </a:lnTo>
                  <a:lnTo>
                    <a:pt x="1765211" y="64439"/>
                  </a:lnTo>
                  <a:lnTo>
                    <a:pt x="1768957" y="66446"/>
                  </a:lnTo>
                  <a:lnTo>
                    <a:pt x="1773377" y="54660"/>
                  </a:lnTo>
                  <a:lnTo>
                    <a:pt x="1774240" y="52374"/>
                  </a:lnTo>
                  <a:lnTo>
                    <a:pt x="1782140" y="52882"/>
                  </a:lnTo>
                  <a:lnTo>
                    <a:pt x="1781060" y="54914"/>
                  </a:lnTo>
                  <a:lnTo>
                    <a:pt x="1781048" y="55422"/>
                  </a:lnTo>
                  <a:lnTo>
                    <a:pt x="1782800" y="66713"/>
                  </a:lnTo>
                  <a:lnTo>
                    <a:pt x="1794878" y="57835"/>
                  </a:lnTo>
                  <a:lnTo>
                    <a:pt x="1794751" y="57467"/>
                  </a:lnTo>
                  <a:lnTo>
                    <a:pt x="1794903" y="57810"/>
                  </a:lnTo>
                  <a:lnTo>
                    <a:pt x="1795056" y="57708"/>
                  </a:lnTo>
                  <a:lnTo>
                    <a:pt x="1794967" y="57962"/>
                  </a:lnTo>
                  <a:lnTo>
                    <a:pt x="1798688" y="66598"/>
                  </a:lnTo>
                  <a:lnTo>
                    <a:pt x="1803120" y="70662"/>
                  </a:lnTo>
                  <a:lnTo>
                    <a:pt x="1804962" y="69519"/>
                  </a:lnTo>
                  <a:lnTo>
                    <a:pt x="1811477" y="69519"/>
                  </a:lnTo>
                  <a:lnTo>
                    <a:pt x="1819363" y="69900"/>
                  </a:lnTo>
                  <a:lnTo>
                    <a:pt x="1825358" y="69519"/>
                  </a:lnTo>
                  <a:lnTo>
                    <a:pt x="1817027" y="66217"/>
                  </a:lnTo>
                  <a:lnTo>
                    <a:pt x="1830184" y="63931"/>
                  </a:lnTo>
                  <a:lnTo>
                    <a:pt x="1839087" y="56946"/>
                  </a:lnTo>
                  <a:lnTo>
                    <a:pt x="1842198" y="54406"/>
                  </a:lnTo>
                  <a:lnTo>
                    <a:pt x="1844687" y="52374"/>
                  </a:lnTo>
                  <a:lnTo>
                    <a:pt x="1847951" y="49707"/>
                  </a:lnTo>
                  <a:lnTo>
                    <a:pt x="1860981" y="46659"/>
                  </a:lnTo>
                  <a:lnTo>
                    <a:pt x="1858962" y="50850"/>
                  </a:lnTo>
                  <a:lnTo>
                    <a:pt x="1858276" y="55549"/>
                  </a:lnTo>
                  <a:lnTo>
                    <a:pt x="1858149" y="57454"/>
                  </a:lnTo>
                  <a:lnTo>
                    <a:pt x="1859749" y="63169"/>
                  </a:lnTo>
                  <a:lnTo>
                    <a:pt x="1865617" y="66725"/>
                  </a:lnTo>
                  <a:lnTo>
                    <a:pt x="1872056" y="57454"/>
                  </a:lnTo>
                  <a:lnTo>
                    <a:pt x="1880476" y="46659"/>
                  </a:lnTo>
                  <a:lnTo>
                    <a:pt x="1881365" y="45516"/>
                  </a:lnTo>
                  <a:lnTo>
                    <a:pt x="1893735" y="33451"/>
                  </a:lnTo>
                  <a:lnTo>
                    <a:pt x="1895119" y="32689"/>
                  </a:lnTo>
                  <a:lnTo>
                    <a:pt x="1895348" y="32562"/>
                  </a:lnTo>
                  <a:lnTo>
                    <a:pt x="1897189" y="31546"/>
                  </a:lnTo>
                  <a:lnTo>
                    <a:pt x="1899488" y="30276"/>
                  </a:lnTo>
                  <a:lnTo>
                    <a:pt x="1907781" y="25704"/>
                  </a:lnTo>
                  <a:lnTo>
                    <a:pt x="1911578" y="29895"/>
                  </a:lnTo>
                  <a:lnTo>
                    <a:pt x="1924570" y="25704"/>
                  </a:lnTo>
                  <a:lnTo>
                    <a:pt x="1926539" y="25069"/>
                  </a:lnTo>
                  <a:lnTo>
                    <a:pt x="1915185" y="36753"/>
                  </a:lnTo>
                  <a:lnTo>
                    <a:pt x="1903095" y="47929"/>
                  </a:lnTo>
                  <a:lnTo>
                    <a:pt x="1890280" y="58470"/>
                  </a:lnTo>
                  <a:lnTo>
                    <a:pt x="1876793" y="68376"/>
                  </a:lnTo>
                  <a:lnTo>
                    <a:pt x="1880882" y="70535"/>
                  </a:lnTo>
                  <a:lnTo>
                    <a:pt x="1882686" y="72059"/>
                  </a:lnTo>
                  <a:lnTo>
                    <a:pt x="1885251" y="72821"/>
                  </a:lnTo>
                  <a:lnTo>
                    <a:pt x="1891652" y="72948"/>
                  </a:lnTo>
                  <a:lnTo>
                    <a:pt x="1896084" y="76885"/>
                  </a:lnTo>
                  <a:lnTo>
                    <a:pt x="1884807" y="78917"/>
                  </a:lnTo>
                  <a:lnTo>
                    <a:pt x="1881225" y="79171"/>
                  </a:lnTo>
                  <a:lnTo>
                    <a:pt x="1910207" y="81711"/>
                  </a:lnTo>
                  <a:lnTo>
                    <a:pt x="1913115" y="76631"/>
                  </a:lnTo>
                  <a:lnTo>
                    <a:pt x="1917026" y="74853"/>
                  </a:lnTo>
                  <a:lnTo>
                    <a:pt x="1920659" y="73202"/>
                  </a:lnTo>
                  <a:lnTo>
                    <a:pt x="1928253" y="70154"/>
                  </a:lnTo>
                  <a:lnTo>
                    <a:pt x="1931289" y="65836"/>
                  </a:lnTo>
                  <a:lnTo>
                    <a:pt x="1899767" y="74853"/>
                  </a:lnTo>
                  <a:lnTo>
                    <a:pt x="1902409" y="67487"/>
                  </a:lnTo>
                  <a:lnTo>
                    <a:pt x="1910969" y="59613"/>
                  </a:lnTo>
                  <a:lnTo>
                    <a:pt x="1923605" y="53771"/>
                  </a:lnTo>
                  <a:lnTo>
                    <a:pt x="1938451" y="51993"/>
                  </a:lnTo>
                  <a:lnTo>
                    <a:pt x="1943519" y="55295"/>
                  </a:lnTo>
                  <a:lnTo>
                    <a:pt x="1943620" y="55549"/>
                  </a:lnTo>
                  <a:lnTo>
                    <a:pt x="1934845" y="66979"/>
                  </a:lnTo>
                  <a:lnTo>
                    <a:pt x="1934730" y="67741"/>
                  </a:lnTo>
                  <a:lnTo>
                    <a:pt x="1935073" y="70027"/>
                  </a:lnTo>
                  <a:lnTo>
                    <a:pt x="1937715" y="67106"/>
                  </a:lnTo>
                  <a:lnTo>
                    <a:pt x="1954580" y="64439"/>
                  </a:lnTo>
                  <a:lnTo>
                    <a:pt x="1956473" y="66471"/>
                  </a:lnTo>
                  <a:lnTo>
                    <a:pt x="1947722" y="71043"/>
                  </a:lnTo>
                  <a:lnTo>
                    <a:pt x="1955698" y="70789"/>
                  </a:lnTo>
                  <a:lnTo>
                    <a:pt x="1963089" y="67614"/>
                  </a:lnTo>
                  <a:lnTo>
                    <a:pt x="1970900" y="65455"/>
                  </a:lnTo>
                  <a:lnTo>
                    <a:pt x="1980184" y="67868"/>
                  </a:lnTo>
                  <a:lnTo>
                    <a:pt x="1984933" y="68503"/>
                  </a:lnTo>
                  <a:lnTo>
                    <a:pt x="1994306" y="78917"/>
                  </a:lnTo>
                  <a:lnTo>
                    <a:pt x="1995068" y="74345"/>
                  </a:lnTo>
                  <a:lnTo>
                    <a:pt x="1994954" y="73329"/>
                  </a:lnTo>
                  <a:lnTo>
                    <a:pt x="1991779" y="65455"/>
                  </a:lnTo>
                  <a:lnTo>
                    <a:pt x="1991372" y="64439"/>
                  </a:lnTo>
                  <a:lnTo>
                    <a:pt x="1990648" y="62661"/>
                  </a:lnTo>
                  <a:lnTo>
                    <a:pt x="1990534" y="62280"/>
                  </a:lnTo>
                  <a:lnTo>
                    <a:pt x="1988591" y="51993"/>
                  </a:lnTo>
                  <a:lnTo>
                    <a:pt x="1988375" y="50850"/>
                  </a:lnTo>
                  <a:lnTo>
                    <a:pt x="1988451" y="38277"/>
                  </a:lnTo>
                  <a:lnTo>
                    <a:pt x="1990940" y="26466"/>
                  </a:lnTo>
                  <a:lnTo>
                    <a:pt x="1998878" y="29514"/>
                  </a:lnTo>
                  <a:lnTo>
                    <a:pt x="2006587" y="32816"/>
                  </a:lnTo>
                  <a:lnTo>
                    <a:pt x="2014054" y="36626"/>
                  </a:lnTo>
                  <a:lnTo>
                    <a:pt x="2021293" y="40690"/>
                  </a:lnTo>
                  <a:lnTo>
                    <a:pt x="2022856" y="46786"/>
                  </a:lnTo>
                  <a:lnTo>
                    <a:pt x="2019198" y="53517"/>
                  </a:lnTo>
                  <a:lnTo>
                    <a:pt x="2015477" y="59613"/>
                  </a:lnTo>
                  <a:lnTo>
                    <a:pt x="2015401" y="60375"/>
                  </a:lnTo>
                  <a:lnTo>
                    <a:pt x="2016226" y="65417"/>
                  </a:lnTo>
                  <a:lnTo>
                    <a:pt x="2016023" y="66852"/>
                  </a:lnTo>
                  <a:lnTo>
                    <a:pt x="2017496" y="68122"/>
                  </a:lnTo>
                  <a:lnTo>
                    <a:pt x="2022449" y="68554"/>
                  </a:lnTo>
                  <a:lnTo>
                    <a:pt x="2020023" y="67995"/>
                  </a:lnTo>
                  <a:lnTo>
                    <a:pt x="2017814" y="66890"/>
                  </a:lnTo>
                  <a:lnTo>
                    <a:pt x="2016239" y="65366"/>
                  </a:lnTo>
                  <a:lnTo>
                    <a:pt x="2016544" y="63169"/>
                  </a:lnTo>
                  <a:lnTo>
                    <a:pt x="2020874" y="60248"/>
                  </a:lnTo>
                  <a:lnTo>
                    <a:pt x="2022665" y="59359"/>
                  </a:lnTo>
                  <a:lnTo>
                    <a:pt x="2027618" y="61391"/>
                  </a:lnTo>
                  <a:lnTo>
                    <a:pt x="2020557" y="66598"/>
                  </a:lnTo>
                  <a:lnTo>
                    <a:pt x="2031415" y="65582"/>
                  </a:lnTo>
                  <a:lnTo>
                    <a:pt x="2035340" y="61899"/>
                  </a:lnTo>
                  <a:lnTo>
                    <a:pt x="2040978" y="61645"/>
                  </a:lnTo>
                  <a:lnTo>
                    <a:pt x="2043087" y="61518"/>
                  </a:lnTo>
                  <a:lnTo>
                    <a:pt x="2038756" y="59359"/>
                  </a:lnTo>
                  <a:lnTo>
                    <a:pt x="2036470" y="58216"/>
                  </a:lnTo>
                  <a:lnTo>
                    <a:pt x="2047011" y="55676"/>
                  </a:lnTo>
                  <a:lnTo>
                    <a:pt x="2047646" y="59994"/>
                  </a:lnTo>
                  <a:lnTo>
                    <a:pt x="2060079" y="59613"/>
                  </a:lnTo>
                  <a:lnTo>
                    <a:pt x="2081898" y="38023"/>
                  </a:lnTo>
                  <a:lnTo>
                    <a:pt x="2081263" y="40182"/>
                  </a:lnTo>
                  <a:lnTo>
                    <a:pt x="2084031" y="43484"/>
                  </a:lnTo>
                  <a:lnTo>
                    <a:pt x="2084781" y="44310"/>
                  </a:lnTo>
                  <a:lnTo>
                    <a:pt x="2084425" y="44310"/>
                  </a:lnTo>
                  <a:lnTo>
                    <a:pt x="2085797" y="45377"/>
                  </a:lnTo>
                  <a:lnTo>
                    <a:pt x="2085581" y="45186"/>
                  </a:lnTo>
                  <a:lnTo>
                    <a:pt x="2084895" y="44386"/>
                  </a:lnTo>
                  <a:lnTo>
                    <a:pt x="2099525" y="45516"/>
                  </a:lnTo>
                  <a:lnTo>
                    <a:pt x="2124545" y="48691"/>
                  </a:lnTo>
                  <a:lnTo>
                    <a:pt x="2138388" y="49453"/>
                  </a:lnTo>
                  <a:lnTo>
                    <a:pt x="2140280" y="51485"/>
                  </a:lnTo>
                  <a:lnTo>
                    <a:pt x="2148865" y="53848"/>
                  </a:lnTo>
                  <a:lnTo>
                    <a:pt x="2151278" y="46786"/>
                  </a:lnTo>
                  <a:lnTo>
                    <a:pt x="2158962" y="39293"/>
                  </a:lnTo>
                  <a:lnTo>
                    <a:pt x="2161260" y="38023"/>
                  </a:lnTo>
                  <a:lnTo>
                    <a:pt x="2170646" y="32816"/>
                  </a:lnTo>
                  <a:lnTo>
                    <a:pt x="2185390" y="28117"/>
                  </a:lnTo>
                  <a:lnTo>
                    <a:pt x="2193671" y="28117"/>
                  </a:lnTo>
                  <a:lnTo>
                    <a:pt x="2195461" y="30276"/>
                  </a:lnTo>
                  <a:lnTo>
                    <a:pt x="2195576" y="30911"/>
                  </a:lnTo>
                  <a:lnTo>
                    <a:pt x="2195207" y="32435"/>
                  </a:lnTo>
                  <a:lnTo>
                    <a:pt x="2195169" y="33197"/>
                  </a:lnTo>
                  <a:lnTo>
                    <a:pt x="2195512" y="33578"/>
                  </a:lnTo>
                  <a:lnTo>
                    <a:pt x="2213508" y="31800"/>
                  </a:lnTo>
                  <a:lnTo>
                    <a:pt x="2220582" y="28117"/>
                  </a:lnTo>
                  <a:lnTo>
                    <a:pt x="2223744" y="26466"/>
                  </a:lnTo>
                  <a:lnTo>
                    <a:pt x="2224240" y="26212"/>
                  </a:lnTo>
                  <a:lnTo>
                    <a:pt x="2226729" y="25069"/>
                  </a:lnTo>
                  <a:lnTo>
                    <a:pt x="2231720" y="22783"/>
                  </a:lnTo>
                  <a:lnTo>
                    <a:pt x="2233930" y="21767"/>
                  </a:lnTo>
                  <a:lnTo>
                    <a:pt x="2248839" y="23164"/>
                  </a:lnTo>
                  <a:lnTo>
                    <a:pt x="2253183" y="28244"/>
                  </a:lnTo>
                  <a:lnTo>
                    <a:pt x="2253234" y="30403"/>
                  </a:lnTo>
                  <a:lnTo>
                    <a:pt x="2253107" y="33451"/>
                  </a:lnTo>
                  <a:lnTo>
                    <a:pt x="2251494" y="37769"/>
                  </a:lnTo>
                  <a:lnTo>
                    <a:pt x="2251379" y="41833"/>
                  </a:lnTo>
                  <a:lnTo>
                    <a:pt x="2242172" y="42087"/>
                  </a:lnTo>
                  <a:lnTo>
                    <a:pt x="2234590" y="40436"/>
                  </a:lnTo>
                  <a:lnTo>
                    <a:pt x="2227834" y="38277"/>
                  </a:lnTo>
                  <a:lnTo>
                    <a:pt x="2221128" y="37388"/>
                  </a:lnTo>
                  <a:lnTo>
                    <a:pt x="2232406" y="40690"/>
                  </a:lnTo>
                  <a:lnTo>
                    <a:pt x="2226818" y="43484"/>
                  </a:lnTo>
                  <a:lnTo>
                    <a:pt x="2220518" y="44081"/>
                  </a:lnTo>
                  <a:lnTo>
                    <a:pt x="2226322" y="45516"/>
                  </a:lnTo>
                  <a:lnTo>
                    <a:pt x="2270404" y="47548"/>
                  </a:lnTo>
                  <a:lnTo>
                    <a:pt x="2291537" y="50596"/>
                  </a:lnTo>
                  <a:lnTo>
                    <a:pt x="2295855" y="48310"/>
                  </a:lnTo>
                  <a:lnTo>
                    <a:pt x="2303437" y="46151"/>
                  </a:lnTo>
                  <a:lnTo>
                    <a:pt x="2300909" y="44119"/>
                  </a:lnTo>
                  <a:lnTo>
                    <a:pt x="2299957" y="43357"/>
                  </a:lnTo>
                  <a:lnTo>
                    <a:pt x="2292159" y="44119"/>
                  </a:lnTo>
                  <a:lnTo>
                    <a:pt x="2291715" y="42087"/>
                  </a:lnTo>
                  <a:lnTo>
                    <a:pt x="2291384" y="40563"/>
                  </a:lnTo>
                  <a:lnTo>
                    <a:pt x="2295702" y="37896"/>
                  </a:lnTo>
                  <a:lnTo>
                    <a:pt x="2299500" y="35991"/>
                  </a:lnTo>
                  <a:lnTo>
                    <a:pt x="2297112" y="33959"/>
                  </a:lnTo>
                  <a:lnTo>
                    <a:pt x="2305697" y="30403"/>
                  </a:lnTo>
                  <a:lnTo>
                    <a:pt x="2314841" y="28117"/>
                  </a:lnTo>
                  <a:lnTo>
                    <a:pt x="2324316" y="27228"/>
                  </a:lnTo>
                  <a:lnTo>
                    <a:pt x="2333904" y="27863"/>
                  </a:lnTo>
                  <a:lnTo>
                    <a:pt x="2335657" y="33324"/>
                  </a:lnTo>
                  <a:lnTo>
                    <a:pt x="2326944" y="30911"/>
                  </a:lnTo>
                  <a:lnTo>
                    <a:pt x="2322830" y="33197"/>
                  </a:lnTo>
                  <a:lnTo>
                    <a:pt x="2328964" y="33324"/>
                  </a:lnTo>
                  <a:lnTo>
                    <a:pt x="2337016" y="36245"/>
                  </a:lnTo>
                  <a:lnTo>
                    <a:pt x="2345220" y="37896"/>
                  </a:lnTo>
                  <a:lnTo>
                    <a:pt x="2349081" y="35737"/>
                  </a:lnTo>
                  <a:lnTo>
                    <a:pt x="2351824" y="34213"/>
                  </a:lnTo>
                  <a:lnTo>
                    <a:pt x="2341803" y="28498"/>
                  </a:lnTo>
                  <a:lnTo>
                    <a:pt x="2344991" y="27228"/>
                  </a:lnTo>
                  <a:lnTo>
                    <a:pt x="2347544" y="26212"/>
                  </a:lnTo>
                  <a:lnTo>
                    <a:pt x="2350097" y="25196"/>
                  </a:lnTo>
                  <a:lnTo>
                    <a:pt x="2358123" y="22148"/>
                  </a:lnTo>
                  <a:lnTo>
                    <a:pt x="2359126" y="21767"/>
                  </a:lnTo>
                  <a:lnTo>
                    <a:pt x="2368613" y="19481"/>
                  </a:lnTo>
                  <a:lnTo>
                    <a:pt x="2378278" y="19735"/>
                  </a:lnTo>
                  <a:close/>
                </a:path>
                <a:path w="2735580" h="94615">
                  <a:moveTo>
                    <a:pt x="2380805" y="29730"/>
                  </a:moveTo>
                  <a:lnTo>
                    <a:pt x="2377325" y="31902"/>
                  </a:lnTo>
                  <a:lnTo>
                    <a:pt x="2373426" y="32537"/>
                  </a:lnTo>
                  <a:lnTo>
                    <a:pt x="2375535" y="32308"/>
                  </a:lnTo>
                  <a:lnTo>
                    <a:pt x="2377744" y="32321"/>
                  </a:lnTo>
                  <a:lnTo>
                    <a:pt x="2379954" y="32600"/>
                  </a:lnTo>
                  <a:lnTo>
                    <a:pt x="2380805" y="29730"/>
                  </a:lnTo>
                  <a:close/>
                </a:path>
                <a:path w="2735580" h="94615">
                  <a:moveTo>
                    <a:pt x="2389873" y="10502"/>
                  </a:moveTo>
                  <a:lnTo>
                    <a:pt x="2383967" y="13347"/>
                  </a:lnTo>
                  <a:lnTo>
                    <a:pt x="2388819" y="15519"/>
                  </a:lnTo>
                  <a:lnTo>
                    <a:pt x="2389873" y="10502"/>
                  </a:lnTo>
                  <a:close/>
                </a:path>
                <a:path w="2735580" h="94615">
                  <a:moveTo>
                    <a:pt x="2413266" y="9867"/>
                  </a:moveTo>
                  <a:lnTo>
                    <a:pt x="2403144" y="17716"/>
                  </a:lnTo>
                  <a:lnTo>
                    <a:pt x="2410841" y="15582"/>
                  </a:lnTo>
                  <a:lnTo>
                    <a:pt x="2413266" y="9867"/>
                  </a:lnTo>
                  <a:close/>
                </a:path>
                <a:path w="2735580" h="94615">
                  <a:moveTo>
                    <a:pt x="2422575" y="36588"/>
                  </a:moveTo>
                  <a:lnTo>
                    <a:pt x="2419134" y="27584"/>
                  </a:lnTo>
                  <a:lnTo>
                    <a:pt x="2413495" y="19392"/>
                  </a:lnTo>
                  <a:lnTo>
                    <a:pt x="2413584" y="19126"/>
                  </a:lnTo>
                  <a:lnTo>
                    <a:pt x="2413685" y="18846"/>
                  </a:lnTo>
                  <a:lnTo>
                    <a:pt x="2413685" y="18503"/>
                  </a:lnTo>
                  <a:lnTo>
                    <a:pt x="2412631" y="18376"/>
                  </a:lnTo>
                  <a:lnTo>
                    <a:pt x="2413457" y="19431"/>
                  </a:lnTo>
                  <a:lnTo>
                    <a:pt x="2413050" y="21551"/>
                  </a:lnTo>
                  <a:lnTo>
                    <a:pt x="2413050" y="23622"/>
                  </a:lnTo>
                  <a:lnTo>
                    <a:pt x="2402509" y="26200"/>
                  </a:lnTo>
                  <a:lnTo>
                    <a:pt x="2407450" y="28613"/>
                  </a:lnTo>
                  <a:lnTo>
                    <a:pt x="2414130" y="31432"/>
                  </a:lnTo>
                  <a:lnTo>
                    <a:pt x="2418499" y="34505"/>
                  </a:lnTo>
                  <a:lnTo>
                    <a:pt x="2416429" y="37706"/>
                  </a:lnTo>
                  <a:lnTo>
                    <a:pt x="2402624" y="39839"/>
                  </a:lnTo>
                  <a:lnTo>
                    <a:pt x="2405253" y="35572"/>
                  </a:lnTo>
                  <a:lnTo>
                    <a:pt x="2398725" y="32626"/>
                  </a:lnTo>
                  <a:lnTo>
                    <a:pt x="2398318" y="36842"/>
                  </a:lnTo>
                  <a:lnTo>
                    <a:pt x="2392299" y="40500"/>
                  </a:lnTo>
                  <a:lnTo>
                    <a:pt x="2385745" y="44691"/>
                  </a:lnTo>
                  <a:lnTo>
                    <a:pt x="2383752" y="50520"/>
                  </a:lnTo>
                  <a:lnTo>
                    <a:pt x="2395766" y="47688"/>
                  </a:lnTo>
                  <a:lnTo>
                    <a:pt x="2395982" y="49123"/>
                  </a:lnTo>
                  <a:lnTo>
                    <a:pt x="2391549" y="51269"/>
                  </a:lnTo>
                  <a:lnTo>
                    <a:pt x="2394750" y="52666"/>
                  </a:lnTo>
                  <a:lnTo>
                    <a:pt x="2397302" y="49237"/>
                  </a:lnTo>
                  <a:lnTo>
                    <a:pt x="2402802" y="46913"/>
                  </a:lnTo>
                  <a:lnTo>
                    <a:pt x="2410015" y="46621"/>
                  </a:lnTo>
                  <a:lnTo>
                    <a:pt x="2417686" y="49212"/>
                  </a:lnTo>
                  <a:lnTo>
                    <a:pt x="2422537" y="44450"/>
                  </a:lnTo>
                  <a:lnTo>
                    <a:pt x="2422575" y="36588"/>
                  </a:lnTo>
                  <a:close/>
                </a:path>
                <a:path w="2735580" h="94615">
                  <a:moveTo>
                    <a:pt x="2437511" y="20167"/>
                  </a:moveTo>
                  <a:lnTo>
                    <a:pt x="2432126" y="18580"/>
                  </a:lnTo>
                  <a:lnTo>
                    <a:pt x="2427173" y="16040"/>
                  </a:lnTo>
                  <a:lnTo>
                    <a:pt x="2423071" y="12712"/>
                  </a:lnTo>
                  <a:lnTo>
                    <a:pt x="2415794" y="14922"/>
                  </a:lnTo>
                  <a:lnTo>
                    <a:pt x="2414320" y="16738"/>
                  </a:lnTo>
                  <a:lnTo>
                    <a:pt x="2413685" y="18402"/>
                  </a:lnTo>
                  <a:lnTo>
                    <a:pt x="2434767" y="19862"/>
                  </a:lnTo>
                  <a:lnTo>
                    <a:pt x="2433180" y="20612"/>
                  </a:lnTo>
                  <a:lnTo>
                    <a:pt x="2437511" y="20167"/>
                  </a:lnTo>
                  <a:close/>
                </a:path>
                <a:path w="2735580" h="94615">
                  <a:moveTo>
                    <a:pt x="2439505" y="49390"/>
                  </a:moveTo>
                  <a:lnTo>
                    <a:pt x="2439187" y="46507"/>
                  </a:lnTo>
                  <a:lnTo>
                    <a:pt x="2432977" y="46431"/>
                  </a:lnTo>
                  <a:lnTo>
                    <a:pt x="2428544" y="48526"/>
                  </a:lnTo>
                  <a:lnTo>
                    <a:pt x="2434983" y="50025"/>
                  </a:lnTo>
                  <a:lnTo>
                    <a:pt x="2436457" y="49339"/>
                  </a:lnTo>
                  <a:lnTo>
                    <a:pt x="2438031" y="50088"/>
                  </a:lnTo>
                  <a:lnTo>
                    <a:pt x="2439505" y="49390"/>
                  </a:lnTo>
                  <a:close/>
                </a:path>
                <a:path w="2735580" h="94615">
                  <a:moveTo>
                    <a:pt x="2457424" y="17703"/>
                  </a:moveTo>
                  <a:lnTo>
                    <a:pt x="2455214" y="15875"/>
                  </a:lnTo>
                  <a:lnTo>
                    <a:pt x="2450681" y="12992"/>
                  </a:lnTo>
                  <a:lnTo>
                    <a:pt x="2449728" y="14363"/>
                  </a:lnTo>
                  <a:lnTo>
                    <a:pt x="2452268" y="15646"/>
                  </a:lnTo>
                  <a:lnTo>
                    <a:pt x="2454795" y="16751"/>
                  </a:lnTo>
                  <a:lnTo>
                    <a:pt x="2457424" y="17703"/>
                  </a:lnTo>
                  <a:close/>
                </a:path>
                <a:path w="2735580" h="94615">
                  <a:moveTo>
                    <a:pt x="2467762" y="20662"/>
                  </a:moveTo>
                  <a:lnTo>
                    <a:pt x="2464282" y="19875"/>
                  </a:lnTo>
                  <a:lnTo>
                    <a:pt x="2462263" y="19304"/>
                  </a:lnTo>
                  <a:lnTo>
                    <a:pt x="2460739" y="18859"/>
                  </a:lnTo>
                  <a:lnTo>
                    <a:pt x="2459113" y="18300"/>
                  </a:lnTo>
                  <a:lnTo>
                    <a:pt x="2459113" y="19304"/>
                  </a:lnTo>
                  <a:lnTo>
                    <a:pt x="2458161" y="18859"/>
                  </a:lnTo>
                  <a:lnTo>
                    <a:pt x="2457742" y="18961"/>
                  </a:lnTo>
                  <a:lnTo>
                    <a:pt x="2457551" y="19596"/>
                  </a:lnTo>
                  <a:lnTo>
                    <a:pt x="2457221" y="20358"/>
                  </a:lnTo>
                  <a:lnTo>
                    <a:pt x="2456688" y="20980"/>
                  </a:lnTo>
                  <a:lnTo>
                    <a:pt x="2450896" y="19596"/>
                  </a:lnTo>
                  <a:lnTo>
                    <a:pt x="2455849" y="19519"/>
                  </a:lnTo>
                  <a:lnTo>
                    <a:pt x="2457742" y="18961"/>
                  </a:lnTo>
                  <a:lnTo>
                    <a:pt x="2457958" y="18427"/>
                  </a:lnTo>
                  <a:lnTo>
                    <a:pt x="2457958" y="18161"/>
                  </a:lnTo>
                  <a:lnTo>
                    <a:pt x="2458783" y="18859"/>
                  </a:lnTo>
                  <a:lnTo>
                    <a:pt x="2459113" y="19304"/>
                  </a:lnTo>
                  <a:lnTo>
                    <a:pt x="2459113" y="18300"/>
                  </a:lnTo>
                  <a:lnTo>
                    <a:pt x="2457424" y="17703"/>
                  </a:lnTo>
                  <a:lnTo>
                    <a:pt x="2457856" y="18084"/>
                  </a:lnTo>
                  <a:lnTo>
                    <a:pt x="2437511" y="20205"/>
                  </a:lnTo>
                  <a:lnTo>
                    <a:pt x="2443835" y="21196"/>
                  </a:lnTo>
                  <a:lnTo>
                    <a:pt x="2450261" y="21463"/>
                  </a:lnTo>
                  <a:lnTo>
                    <a:pt x="2456662" y="21031"/>
                  </a:lnTo>
                  <a:lnTo>
                    <a:pt x="2453106" y="26327"/>
                  </a:lnTo>
                  <a:lnTo>
                    <a:pt x="2442781" y="28219"/>
                  </a:lnTo>
                  <a:lnTo>
                    <a:pt x="2448788" y="34429"/>
                  </a:lnTo>
                  <a:lnTo>
                    <a:pt x="2461323" y="34594"/>
                  </a:lnTo>
                  <a:lnTo>
                    <a:pt x="2457742" y="30226"/>
                  </a:lnTo>
                  <a:lnTo>
                    <a:pt x="2465336" y="28181"/>
                  </a:lnTo>
                  <a:lnTo>
                    <a:pt x="2457488" y="27889"/>
                  </a:lnTo>
                  <a:lnTo>
                    <a:pt x="2458885" y="26492"/>
                  </a:lnTo>
                  <a:lnTo>
                    <a:pt x="2461374" y="24307"/>
                  </a:lnTo>
                  <a:lnTo>
                    <a:pt x="2456789" y="21628"/>
                  </a:lnTo>
                  <a:lnTo>
                    <a:pt x="2460498" y="20993"/>
                  </a:lnTo>
                  <a:lnTo>
                    <a:pt x="2460625" y="20980"/>
                  </a:lnTo>
                  <a:lnTo>
                    <a:pt x="2464066" y="20675"/>
                  </a:lnTo>
                  <a:lnTo>
                    <a:pt x="2467762" y="20662"/>
                  </a:lnTo>
                  <a:close/>
                </a:path>
                <a:path w="2735580" h="94615">
                  <a:moveTo>
                    <a:pt x="2474290" y="8712"/>
                  </a:moveTo>
                  <a:lnTo>
                    <a:pt x="2471026" y="9474"/>
                  </a:lnTo>
                  <a:lnTo>
                    <a:pt x="2467965" y="10756"/>
                  </a:lnTo>
                  <a:lnTo>
                    <a:pt x="2465336" y="12496"/>
                  </a:lnTo>
                  <a:lnTo>
                    <a:pt x="2468384" y="11493"/>
                  </a:lnTo>
                  <a:lnTo>
                    <a:pt x="2471445" y="10223"/>
                  </a:lnTo>
                  <a:lnTo>
                    <a:pt x="2474290" y="8712"/>
                  </a:lnTo>
                  <a:close/>
                </a:path>
                <a:path w="2735580" h="94615">
                  <a:moveTo>
                    <a:pt x="2489466" y="18465"/>
                  </a:moveTo>
                  <a:lnTo>
                    <a:pt x="2483040" y="18376"/>
                  </a:lnTo>
                  <a:lnTo>
                    <a:pt x="2478290" y="20180"/>
                  </a:lnTo>
                  <a:lnTo>
                    <a:pt x="2473020" y="20967"/>
                  </a:lnTo>
                  <a:lnTo>
                    <a:pt x="2467864" y="20650"/>
                  </a:lnTo>
                  <a:lnTo>
                    <a:pt x="2473655" y="21983"/>
                  </a:lnTo>
                  <a:lnTo>
                    <a:pt x="2479776" y="22796"/>
                  </a:lnTo>
                  <a:lnTo>
                    <a:pt x="2485783" y="23088"/>
                  </a:lnTo>
                  <a:lnTo>
                    <a:pt x="2486723" y="21437"/>
                  </a:lnTo>
                  <a:lnTo>
                    <a:pt x="2489466" y="18465"/>
                  </a:lnTo>
                  <a:close/>
                </a:path>
                <a:path w="2735580" h="94615">
                  <a:moveTo>
                    <a:pt x="2496629" y="22720"/>
                  </a:moveTo>
                  <a:lnTo>
                    <a:pt x="2493048" y="23114"/>
                  </a:lnTo>
                  <a:lnTo>
                    <a:pt x="2489466" y="23241"/>
                  </a:lnTo>
                  <a:lnTo>
                    <a:pt x="2485783" y="23088"/>
                  </a:lnTo>
                  <a:lnTo>
                    <a:pt x="2485352" y="23837"/>
                  </a:lnTo>
                  <a:lnTo>
                    <a:pt x="2485352" y="24345"/>
                  </a:lnTo>
                  <a:lnTo>
                    <a:pt x="2486723" y="24155"/>
                  </a:lnTo>
                  <a:lnTo>
                    <a:pt x="2490101" y="25222"/>
                  </a:lnTo>
                  <a:lnTo>
                    <a:pt x="2493899" y="24676"/>
                  </a:lnTo>
                  <a:lnTo>
                    <a:pt x="2496629" y="22720"/>
                  </a:lnTo>
                  <a:close/>
                </a:path>
                <a:path w="2735580" h="94615">
                  <a:moveTo>
                    <a:pt x="2497683" y="8001"/>
                  </a:moveTo>
                  <a:lnTo>
                    <a:pt x="2487993" y="4889"/>
                  </a:lnTo>
                  <a:lnTo>
                    <a:pt x="2492527" y="2844"/>
                  </a:lnTo>
                  <a:lnTo>
                    <a:pt x="2485987" y="3543"/>
                  </a:lnTo>
                  <a:lnTo>
                    <a:pt x="2479662" y="5549"/>
                  </a:lnTo>
                  <a:lnTo>
                    <a:pt x="2474290" y="8712"/>
                  </a:lnTo>
                  <a:lnTo>
                    <a:pt x="2480830" y="7353"/>
                  </a:lnTo>
                  <a:lnTo>
                    <a:pt x="2487777" y="8356"/>
                  </a:lnTo>
                  <a:lnTo>
                    <a:pt x="2493365" y="11468"/>
                  </a:lnTo>
                  <a:lnTo>
                    <a:pt x="2497683" y="8001"/>
                  </a:lnTo>
                  <a:close/>
                </a:path>
                <a:path w="2735580" h="94615">
                  <a:moveTo>
                    <a:pt x="2502636" y="42443"/>
                  </a:moveTo>
                  <a:lnTo>
                    <a:pt x="2500744" y="38811"/>
                  </a:lnTo>
                  <a:lnTo>
                    <a:pt x="2502001" y="36690"/>
                  </a:lnTo>
                  <a:lnTo>
                    <a:pt x="2485148" y="38455"/>
                  </a:lnTo>
                  <a:lnTo>
                    <a:pt x="2493467" y="43675"/>
                  </a:lnTo>
                  <a:lnTo>
                    <a:pt x="2493162" y="40792"/>
                  </a:lnTo>
                  <a:lnTo>
                    <a:pt x="2502636" y="42443"/>
                  </a:lnTo>
                  <a:close/>
                </a:path>
                <a:path w="2735580" h="94615">
                  <a:moveTo>
                    <a:pt x="2503589" y="19532"/>
                  </a:moveTo>
                  <a:lnTo>
                    <a:pt x="2502116" y="18288"/>
                  </a:lnTo>
                  <a:lnTo>
                    <a:pt x="2502331" y="18859"/>
                  </a:lnTo>
                  <a:lnTo>
                    <a:pt x="2502852" y="19735"/>
                  </a:lnTo>
                  <a:lnTo>
                    <a:pt x="2503068" y="19646"/>
                  </a:lnTo>
                  <a:lnTo>
                    <a:pt x="2503271" y="19583"/>
                  </a:lnTo>
                  <a:lnTo>
                    <a:pt x="2503589" y="19532"/>
                  </a:lnTo>
                  <a:close/>
                </a:path>
                <a:path w="2735580" h="94615">
                  <a:moveTo>
                    <a:pt x="2504224" y="21323"/>
                  </a:moveTo>
                  <a:lnTo>
                    <a:pt x="2503690" y="20853"/>
                  </a:lnTo>
                  <a:lnTo>
                    <a:pt x="2503170" y="20320"/>
                  </a:lnTo>
                  <a:lnTo>
                    <a:pt x="2502852" y="19735"/>
                  </a:lnTo>
                  <a:lnTo>
                    <a:pt x="2500642" y="20472"/>
                  </a:lnTo>
                  <a:lnTo>
                    <a:pt x="2498534" y="21488"/>
                  </a:lnTo>
                  <a:lnTo>
                    <a:pt x="2496743" y="22733"/>
                  </a:lnTo>
                  <a:lnTo>
                    <a:pt x="2499271" y="22504"/>
                  </a:lnTo>
                  <a:lnTo>
                    <a:pt x="2501798" y="22034"/>
                  </a:lnTo>
                  <a:lnTo>
                    <a:pt x="2504224" y="21323"/>
                  </a:lnTo>
                  <a:close/>
                </a:path>
                <a:path w="2735580" h="94615">
                  <a:moveTo>
                    <a:pt x="2505379" y="21996"/>
                  </a:moveTo>
                  <a:lnTo>
                    <a:pt x="2505278" y="21069"/>
                  </a:lnTo>
                  <a:lnTo>
                    <a:pt x="2504325" y="21323"/>
                  </a:lnTo>
                  <a:lnTo>
                    <a:pt x="2504859" y="21831"/>
                  </a:lnTo>
                  <a:lnTo>
                    <a:pt x="2505379" y="21996"/>
                  </a:lnTo>
                  <a:close/>
                </a:path>
                <a:path w="2735580" h="94615">
                  <a:moveTo>
                    <a:pt x="2524353" y="7861"/>
                  </a:moveTo>
                  <a:lnTo>
                    <a:pt x="2514028" y="14084"/>
                  </a:lnTo>
                  <a:lnTo>
                    <a:pt x="2518562" y="12039"/>
                  </a:lnTo>
                  <a:lnTo>
                    <a:pt x="2524353" y="7861"/>
                  </a:lnTo>
                  <a:close/>
                </a:path>
                <a:path w="2735580" h="94615">
                  <a:moveTo>
                    <a:pt x="2528887" y="22961"/>
                  </a:moveTo>
                  <a:lnTo>
                    <a:pt x="2528786" y="22771"/>
                  </a:lnTo>
                  <a:lnTo>
                    <a:pt x="2520353" y="22021"/>
                  </a:lnTo>
                  <a:lnTo>
                    <a:pt x="2528887" y="22961"/>
                  </a:lnTo>
                  <a:close/>
                </a:path>
                <a:path w="2735580" h="94615">
                  <a:moveTo>
                    <a:pt x="2532672" y="23050"/>
                  </a:moveTo>
                  <a:lnTo>
                    <a:pt x="2531414" y="20205"/>
                  </a:lnTo>
                  <a:lnTo>
                    <a:pt x="2528671" y="18021"/>
                  </a:lnTo>
                  <a:lnTo>
                    <a:pt x="2525191" y="17119"/>
                  </a:lnTo>
                  <a:lnTo>
                    <a:pt x="2528786" y="22758"/>
                  </a:lnTo>
                  <a:lnTo>
                    <a:pt x="2532672" y="23050"/>
                  </a:lnTo>
                  <a:close/>
                </a:path>
                <a:path w="2735580" h="94615">
                  <a:moveTo>
                    <a:pt x="2533624" y="23139"/>
                  </a:moveTo>
                  <a:lnTo>
                    <a:pt x="2532684" y="23063"/>
                  </a:lnTo>
                  <a:lnTo>
                    <a:pt x="2533002" y="23622"/>
                  </a:lnTo>
                  <a:lnTo>
                    <a:pt x="2533205" y="23812"/>
                  </a:lnTo>
                  <a:lnTo>
                    <a:pt x="2533624" y="23139"/>
                  </a:lnTo>
                  <a:close/>
                </a:path>
                <a:path w="2735580" h="94615">
                  <a:moveTo>
                    <a:pt x="2538057" y="30200"/>
                  </a:moveTo>
                  <a:lnTo>
                    <a:pt x="2534158" y="29527"/>
                  </a:lnTo>
                  <a:lnTo>
                    <a:pt x="2532786" y="31648"/>
                  </a:lnTo>
                  <a:lnTo>
                    <a:pt x="2538057" y="30200"/>
                  </a:lnTo>
                  <a:close/>
                </a:path>
                <a:path w="2735580" h="94615">
                  <a:moveTo>
                    <a:pt x="2540330" y="38569"/>
                  </a:moveTo>
                  <a:lnTo>
                    <a:pt x="2539428" y="36118"/>
                  </a:lnTo>
                  <a:lnTo>
                    <a:pt x="2537955" y="36779"/>
                  </a:lnTo>
                  <a:lnTo>
                    <a:pt x="2540330" y="38569"/>
                  </a:lnTo>
                  <a:close/>
                </a:path>
                <a:path w="2735580" h="94615">
                  <a:moveTo>
                    <a:pt x="2549550" y="27127"/>
                  </a:moveTo>
                  <a:lnTo>
                    <a:pt x="2538057" y="30200"/>
                  </a:lnTo>
                  <a:lnTo>
                    <a:pt x="2548496" y="32118"/>
                  </a:lnTo>
                  <a:lnTo>
                    <a:pt x="2548382" y="30670"/>
                  </a:lnTo>
                  <a:lnTo>
                    <a:pt x="2546591" y="28448"/>
                  </a:lnTo>
                  <a:lnTo>
                    <a:pt x="2549550" y="27127"/>
                  </a:lnTo>
                  <a:close/>
                </a:path>
                <a:path w="2735580" h="94615">
                  <a:moveTo>
                    <a:pt x="2556599" y="17360"/>
                  </a:moveTo>
                  <a:lnTo>
                    <a:pt x="2556395" y="14516"/>
                  </a:lnTo>
                  <a:lnTo>
                    <a:pt x="2555659" y="16395"/>
                  </a:lnTo>
                  <a:lnTo>
                    <a:pt x="2556599" y="17360"/>
                  </a:lnTo>
                  <a:close/>
                </a:path>
                <a:path w="2735580" h="94615">
                  <a:moveTo>
                    <a:pt x="2556611" y="53886"/>
                  </a:moveTo>
                  <a:lnTo>
                    <a:pt x="2556179" y="53543"/>
                  </a:lnTo>
                  <a:lnTo>
                    <a:pt x="2555976" y="53060"/>
                  </a:lnTo>
                  <a:lnTo>
                    <a:pt x="2556078" y="52578"/>
                  </a:lnTo>
                  <a:lnTo>
                    <a:pt x="2554706" y="53162"/>
                  </a:lnTo>
                  <a:lnTo>
                    <a:pt x="2554186" y="53644"/>
                  </a:lnTo>
                  <a:lnTo>
                    <a:pt x="2556611" y="53886"/>
                  </a:lnTo>
                  <a:close/>
                </a:path>
                <a:path w="2735580" h="94615">
                  <a:moveTo>
                    <a:pt x="2559977" y="24536"/>
                  </a:moveTo>
                  <a:lnTo>
                    <a:pt x="2559558" y="22364"/>
                  </a:lnTo>
                  <a:lnTo>
                    <a:pt x="2549436" y="25031"/>
                  </a:lnTo>
                  <a:lnTo>
                    <a:pt x="2558288" y="26009"/>
                  </a:lnTo>
                  <a:lnTo>
                    <a:pt x="2559977" y="24536"/>
                  </a:lnTo>
                  <a:close/>
                </a:path>
                <a:path w="2735580" h="94615">
                  <a:moveTo>
                    <a:pt x="2566301" y="49288"/>
                  </a:moveTo>
                  <a:lnTo>
                    <a:pt x="2561653" y="47586"/>
                  </a:lnTo>
                  <a:lnTo>
                    <a:pt x="2559253" y="46697"/>
                  </a:lnTo>
                  <a:lnTo>
                    <a:pt x="2557449" y="46037"/>
                  </a:lnTo>
                  <a:lnTo>
                    <a:pt x="2555976" y="46697"/>
                  </a:lnTo>
                  <a:lnTo>
                    <a:pt x="2547963" y="44297"/>
                  </a:lnTo>
                  <a:lnTo>
                    <a:pt x="2540330" y="38569"/>
                  </a:lnTo>
                  <a:lnTo>
                    <a:pt x="2541320" y="41236"/>
                  </a:lnTo>
                  <a:lnTo>
                    <a:pt x="2544381" y="45974"/>
                  </a:lnTo>
                  <a:lnTo>
                    <a:pt x="2548496" y="50038"/>
                  </a:lnTo>
                  <a:lnTo>
                    <a:pt x="2550490" y="48310"/>
                  </a:lnTo>
                  <a:lnTo>
                    <a:pt x="2553335" y="47586"/>
                  </a:lnTo>
                  <a:lnTo>
                    <a:pt x="2556078" y="48133"/>
                  </a:lnTo>
                  <a:lnTo>
                    <a:pt x="2560078" y="50038"/>
                  </a:lnTo>
                  <a:lnTo>
                    <a:pt x="2555862" y="50749"/>
                  </a:lnTo>
                  <a:lnTo>
                    <a:pt x="2555976" y="52578"/>
                  </a:lnTo>
                  <a:lnTo>
                    <a:pt x="2558923" y="51308"/>
                  </a:lnTo>
                  <a:lnTo>
                    <a:pt x="2566301" y="49288"/>
                  </a:lnTo>
                  <a:close/>
                </a:path>
                <a:path w="2735580" h="94615">
                  <a:moveTo>
                    <a:pt x="2566301" y="20586"/>
                  </a:moveTo>
                  <a:lnTo>
                    <a:pt x="2563037" y="19037"/>
                  </a:lnTo>
                  <a:lnTo>
                    <a:pt x="2556637" y="17399"/>
                  </a:lnTo>
                  <a:lnTo>
                    <a:pt x="2559024" y="19837"/>
                  </a:lnTo>
                  <a:lnTo>
                    <a:pt x="2559558" y="22364"/>
                  </a:lnTo>
                  <a:lnTo>
                    <a:pt x="2566301" y="20586"/>
                  </a:lnTo>
                  <a:close/>
                </a:path>
                <a:path w="2735580" h="94615">
                  <a:moveTo>
                    <a:pt x="2575052" y="32308"/>
                  </a:moveTo>
                  <a:lnTo>
                    <a:pt x="2569832" y="34315"/>
                  </a:lnTo>
                  <a:lnTo>
                    <a:pt x="2565057" y="36537"/>
                  </a:lnTo>
                  <a:lnTo>
                    <a:pt x="2563533" y="39281"/>
                  </a:lnTo>
                  <a:lnTo>
                    <a:pt x="2568092" y="42837"/>
                  </a:lnTo>
                  <a:lnTo>
                    <a:pt x="2572524" y="39382"/>
                  </a:lnTo>
                  <a:lnTo>
                    <a:pt x="2565984" y="36309"/>
                  </a:lnTo>
                  <a:lnTo>
                    <a:pt x="2575052" y="32308"/>
                  </a:lnTo>
                  <a:close/>
                </a:path>
                <a:path w="2735580" h="94615">
                  <a:moveTo>
                    <a:pt x="2617317" y="33274"/>
                  </a:moveTo>
                  <a:lnTo>
                    <a:pt x="2597391" y="38849"/>
                  </a:lnTo>
                  <a:lnTo>
                    <a:pt x="2600553" y="38989"/>
                  </a:lnTo>
                  <a:lnTo>
                    <a:pt x="2617317" y="33274"/>
                  </a:lnTo>
                  <a:close/>
                </a:path>
                <a:path w="2735580" h="94615">
                  <a:moveTo>
                    <a:pt x="2617635" y="26009"/>
                  </a:moveTo>
                  <a:lnTo>
                    <a:pt x="2607589" y="28054"/>
                  </a:lnTo>
                  <a:lnTo>
                    <a:pt x="2606878" y="27139"/>
                  </a:lnTo>
                  <a:lnTo>
                    <a:pt x="2605621" y="26746"/>
                  </a:lnTo>
                  <a:lnTo>
                    <a:pt x="2602877" y="29044"/>
                  </a:lnTo>
                  <a:lnTo>
                    <a:pt x="2607526" y="28105"/>
                  </a:lnTo>
                  <a:lnTo>
                    <a:pt x="2608783" y="29616"/>
                  </a:lnTo>
                  <a:lnTo>
                    <a:pt x="2608669" y="32575"/>
                  </a:lnTo>
                  <a:lnTo>
                    <a:pt x="2612148" y="27393"/>
                  </a:lnTo>
                  <a:lnTo>
                    <a:pt x="2611094" y="30010"/>
                  </a:lnTo>
                  <a:lnTo>
                    <a:pt x="2613304" y="27584"/>
                  </a:lnTo>
                  <a:lnTo>
                    <a:pt x="2617635" y="26009"/>
                  </a:lnTo>
                  <a:close/>
                </a:path>
                <a:path w="2735580" h="94615">
                  <a:moveTo>
                    <a:pt x="2621115" y="20612"/>
                  </a:moveTo>
                  <a:lnTo>
                    <a:pt x="2619311" y="18376"/>
                  </a:lnTo>
                  <a:lnTo>
                    <a:pt x="2611412" y="17297"/>
                  </a:lnTo>
                  <a:lnTo>
                    <a:pt x="2614472" y="16014"/>
                  </a:lnTo>
                  <a:lnTo>
                    <a:pt x="2605189" y="17081"/>
                  </a:lnTo>
                  <a:lnTo>
                    <a:pt x="2606878" y="19215"/>
                  </a:lnTo>
                  <a:lnTo>
                    <a:pt x="2611831" y="23075"/>
                  </a:lnTo>
                  <a:lnTo>
                    <a:pt x="2621115" y="20612"/>
                  </a:lnTo>
                  <a:close/>
                </a:path>
                <a:path w="2735580" h="94615">
                  <a:moveTo>
                    <a:pt x="2637002" y="31178"/>
                  </a:moveTo>
                  <a:lnTo>
                    <a:pt x="2633091" y="28905"/>
                  </a:lnTo>
                  <a:lnTo>
                    <a:pt x="2623108" y="27851"/>
                  </a:lnTo>
                  <a:lnTo>
                    <a:pt x="2627960" y="30213"/>
                  </a:lnTo>
                  <a:lnTo>
                    <a:pt x="2634386" y="31953"/>
                  </a:lnTo>
                  <a:lnTo>
                    <a:pt x="2625115" y="34391"/>
                  </a:lnTo>
                  <a:lnTo>
                    <a:pt x="2634462" y="33413"/>
                  </a:lnTo>
                  <a:lnTo>
                    <a:pt x="2637002" y="31178"/>
                  </a:lnTo>
                  <a:close/>
                </a:path>
                <a:path w="2735580" h="94615">
                  <a:moveTo>
                    <a:pt x="2650198" y="23761"/>
                  </a:moveTo>
                  <a:lnTo>
                    <a:pt x="2639237" y="20167"/>
                  </a:lnTo>
                  <a:lnTo>
                    <a:pt x="2643390" y="23444"/>
                  </a:lnTo>
                  <a:lnTo>
                    <a:pt x="2641244" y="23342"/>
                  </a:lnTo>
                  <a:lnTo>
                    <a:pt x="2639022" y="23101"/>
                  </a:lnTo>
                  <a:lnTo>
                    <a:pt x="2636812" y="22720"/>
                  </a:lnTo>
                  <a:lnTo>
                    <a:pt x="2636659" y="24650"/>
                  </a:lnTo>
                  <a:lnTo>
                    <a:pt x="2635643" y="25247"/>
                  </a:lnTo>
                  <a:lnTo>
                    <a:pt x="2637218" y="25006"/>
                  </a:lnTo>
                  <a:lnTo>
                    <a:pt x="2644825" y="24447"/>
                  </a:lnTo>
                  <a:lnTo>
                    <a:pt x="2644292" y="24142"/>
                  </a:lnTo>
                  <a:lnTo>
                    <a:pt x="2643873" y="23812"/>
                  </a:lnTo>
                  <a:lnTo>
                    <a:pt x="2643492" y="23495"/>
                  </a:lnTo>
                  <a:lnTo>
                    <a:pt x="2650198" y="23761"/>
                  </a:lnTo>
                  <a:close/>
                </a:path>
                <a:path w="2735580" h="94615">
                  <a:moveTo>
                    <a:pt x="2677922" y="55156"/>
                  </a:moveTo>
                  <a:lnTo>
                    <a:pt x="2674861" y="56400"/>
                  </a:lnTo>
                  <a:lnTo>
                    <a:pt x="2665272" y="51549"/>
                  </a:lnTo>
                  <a:lnTo>
                    <a:pt x="2665476" y="54419"/>
                  </a:lnTo>
                  <a:lnTo>
                    <a:pt x="2671800" y="57670"/>
                  </a:lnTo>
                  <a:lnTo>
                    <a:pt x="2677922" y="55156"/>
                  </a:lnTo>
                  <a:close/>
                </a:path>
                <a:path w="2735580" h="94615">
                  <a:moveTo>
                    <a:pt x="2711640" y="45834"/>
                  </a:moveTo>
                  <a:lnTo>
                    <a:pt x="2700490" y="46075"/>
                  </a:lnTo>
                  <a:lnTo>
                    <a:pt x="2688907" y="46736"/>
                  </a:lnTo>
                  <a:lnTo>
                    <a:pt x="2678150" y="46824"/>
                  </a:lnTo>
                  <a:lnTo>
                    <a:pt x="2669489" y="45339"/>
                  </a:lnTo>
                  <a:lnTo>
                    <a:pt x="2675559" y="49542"/>
                  </a:lnTo>
                  <a:lnTo>
                    <a:pt x="2684602" y="49771"/>
                  </a:lnTo>
                  <a:lnTo>
                    <a:pt x="2694724" y="49022"/>
                  </a:lnTo>
                  <a:lnTo>
                    <a:pt x="2704058" y="50317"/>
                  </a:lnTo>
                  <a:lnTo>
                    <a:pt x="2705747" y="52578"/>
                  </a:lnTo>
                  <a:lnTo>
                    <a:pt x="2711640" y="45834"/>
                  </a:lnTo>
                  <a:close/>
                </a:path>
                <a:path w="2735580" h="94615">
                  <a:moveTo>
                    <a:pt x="2735148" y="49720"/>
                  </a:moveTo>
                  <a:lnTo>
                    <a:pt x="2724505" y="53987"/>
                  </a:lnTo>
                  <a:lnTo>
                    <a:pt x="2733776" y="51752"/>
                  </a:lnTo>
                  <a:lnTo>
                    <a:pt x="2735148" y="49720"/>
                  </a:lnTo>
                  <a:close/>
                </a:path>
              </a:pathLst>
            </a:custGeom>
            <a:solidFill>
              <a:srgbClr val="FFCF48"/>
            </a:solidFill>
          </p:spPr>
          <p:txBody>
            <a:bodyPr wrap="square" lIns="0" tIns="0" rIns="0" bIns="0" rtlCol="0"/>
            <a:lstStyle/>
            <a:p>
              <a:endParaRPr sz="1050"/>
            </a:p>
          </p:txBody>
        </p:sp>
        <p:sp>
          <p:nvSpPr>
            <p:cNvPr id="5" name="object 5"/>
            <p:cNvSpPr/>
            <p:nvPr/>
          </p:nvSpPr>
          <p:spPr>
            <a:xfrm>
              <a:off x="482917" y="1368234"/>
              <a:ext cx="2236470" cy="80645"/>
            </a:xfrm>
            <a:custGeom>
              <a:avLst/>
              <a:gdLst/>
              <a:ahLst/>
              <a:cxnLst/>
              <a:rect l="l" t="t" r="r" b="b"/>
              <a:pathLst>
                <a:path w="2236470" h="80644">
                  <a:moveTo>
                    <a:pt x="7797" y="12357"/>
                  </a:moveTo>
                  <a:lnTo>
                    <a:pt x="5588" y="4089"/>
                  </a:lnTo>
                  <a:lnTo>
                    <a:pt x="0" y="11582"/>
                  </a:lnTo>
                  <a:lnTo>
                    <a:pt x="2108" y="11214"/>
                  </a:lnTo>
                  <a:lnTo>
                    <a:pt x="6197" y="10515"/>
                  </a:lnTo>
                  <a:lnTo>
                    <a:pt x="7797" y="12357"/>
                  </a:lnTo>
                  <a:close/>
                </a:path>
                <a:path w="2236470" h="80644">
                  <a:moveTo>
                    <a:pt x="25717" y="2692"/>
                  </a:moveTo>
                  <a:lnTo>
                    <a:pt x="16370" y="0"/>
                  </a:lnTo>
                  <a:lnTo>
                    <a:pt x="22415" y="4356"/>
                  </a:lnTo>
                  <a:lnTo>
                    <a:pt x="25717" y="2692"/>
                  </a:lnTo>
                  <a:close/>
                </a:path>
                <a:path w="2236470" h="80644">
                  <a:moveTo>
                    <a:pt x="1064729" y="78955"/>
                  </a:moveTo>
                  <a:lnTo>
                    <a:pt x="1058405" y="78384"/>
                  </a:lnTo>
                  <a:lnTo>
                    <a:pt x="1053833" y="76504"/>
                  </a:lnTo>
                  <a:lnTo>
                    <a:pt x="1051255" y="76111"/>
                  </a:lnTo>
                  <a:lnTo>
                    <a:pt x="1050912" y="80022"/>
                  </a:lnTo>
                  <a:lnTo>
                    <a:pt x="1055243" y="80327"/>
                  </a:lnTo>
                  <a:lnTo>
                    <a:pt x="1060399" y="78638"/>
                  </a:lnTo>
                  <a:lnTo>
                    <a:pt x="1064729" y="78955"/>
                  </a:lnTo>
                  <a:close/>
                </a:path>
                <a:path w="2236470" h="80644">
                  <a:moveTo>
                    <a:pt x="1159370" y="70459"/>
                  </a:moveTo>
                  <a:lnTo>
                    <a:pt x="1155255" y="62992"/>
                  </a:lnTo>
                  <a:lnTo>
                    <a:pt x="1157160" y="70281"/>
                  </a:lnTo>
                  <a:lnTo>
                    <a:pt x="1159370" y="70459"/>
                  </a:lnTo>
                  <a:close/>
                </a:path>
                <a:path w="2236470" h="80644">
                  <a:moveTo>
                    <a:pt x="1284478" y="74256"/>
                  </a:moveTo>
                  <a:lnTo>
                    <a:pt x="1283106" y="72123"/>
                  </a:lnTo>
                  <a:lnTo>
                    <a:pt x="1276464" y="71615"/>
                  </a:lnTo>
                  <a:lnTo>
                    <a:pt x="1283843" y="76250"/>
                  </a:lnTo>
                  <a:lnTo>
                    <a:pt x="1284478" y="74256"/>
                  </a:lnTo>
                  <a:close/>
                </a:path>
                <a:path w="2236470" h="80644">
                  <a:moveTo>
                    <a:pt x="1867115" y="53187"/>
                  </a:moveTo>
                  <a:lnTo>
                    <a:pt x="1865528" y="53619"/>
                  </a:lnTo>
                  <a:lnTo>
                    <a:pt x="1864055" y="54292"/>
                  </a:lnTo>
                  <a:lnTo>
                    <a:pt x="1862683" y="55168"/>
                  </a:lnTo>
                  <a:lnTo>
                    <a:pt x="1864271" y="54610"/>
                  </a:lnTo>
                  <a:lnTo>
                    <a:pt x="1865744" y="53936"/>
                  </a:lnTo>
                  <a:lnTo>
                    <a:pt x="1867115" y="53187"/>
                  </a:lnTo>
                  <a:close/>
                </a:path>
                <a:path w="2236470" h="80644">
                  <a:moveTo>
                    <a:pt x="1873338" y="57886"/>
                  </a:moveTo>
                  <a:lnTo>
                    <a:pt x="1859203" y="57772"/>
                  </a:lnTo>
                  <a:lnTo>
                    <a:pt x="1862683" y="55168"/>
                  </a:lnTo>
                  <a:lnTo>
                    <a:pt x="1853933" y="58369"/>
                  </a:lnTo>
                  <a:lnTo>
                    <a:pt x="1849297" y="56591"/>
                  </a:lnTo>
                  <a:lnTo>
                    <a:pt x="1853311" y="65125"/>
                  </a:lnTo>
                  <a:lnTo>
                    <a:pt x="1860194" y="65227"/>
                  </a:lnTo>
                  <a:lnTo>
                    <a:pt x="1862137" y="62750"/>
                  </a:lnTo>
                  <a:lnTo>
                    <a:pt x="1863801" y="60413"/>
                  </a:lnTo>
                  <a:lnTo>
                    <a:pt x="1869859" y="60960"/>
                  </a:lnTo>
                  <a:lnTo>
                    <a:pt x="1873338" y="57886"/>
                  </a:lnTo>
                  <a:close/>
                </a:path>
                <a:path w="2236470" h="80644">
                  <a:moveTo>
                    <a:pt x="2019096" y="33693"/>
                  </a:moveTo>
                  <a:lnTo>
                    <a:pt x="2018677" y="20713"/>
                  </a:lnTo>
                  <a:lnTo>
                    <a:pt x="2016036" y="33794"/>
                  </a:lnTo>
                  <a:lnTo>
                    <a:pt x="2019096" y="33693"/>
                  </a:lnTo>
                  <a:close/>
                </a:path>
                <a:path w="2236470" h="80644">
                  <a:moveTo>
                    <a:pt x="2205075" y="45720"/>
                  </a:moveTo>
                  <a:lnTo>
                    <a:pt x="2200491" y="44310"/>
                  </a:lnTo>
                  <a:lnTo>
                    <a:pt x="2197430" y="46164"/>
                  </a:lnTo>
                  <a:lnTo>
                    <a:pt x="2193099" y="48145"/>
                  </a:lnTo>
                  <a:lnTo>
                    <a:pt x="2191905" y="49644"/>
                  </a:lnTo>
                  <a:lnTo>
                    <a:pt x="2198268" y="50101"/>
                  </a:lnTo>
                  <a:lnTo>
                    <a:pt x="2200732" y="48564"/>
                  </a:lnTo>
                  <a:lnTo>
                    <a:pt x="2204085" y="47117"/>
                  </a:lnTo>
                  <a:lnTo>
                    <a:pt x="2205075" y="45720"/>
                  </a:lnTo>
                  <a:close/>
                </a:path>
                <a:path w="2236470" h="80644">
                  <a:moveTo>
                    <a:pt x="2236216" y="42811"/>
                  </a:moveTo>
                  <a:lnTo>
                    <a:pt x="2232952" y="41440"/>
                  </a:lnTo>
                  <a:lnTo>
                    <a:pt x="2232736" y="40017"/>
                  </a:lnTo>
                  <a:lnTo>
                    <a:pt x="2230844" y="37884"/>
                  </a:lnTo>
                  <a:lnTo>
                    <a:pt x="2230424" y="45796"/>
                  </a:lnTo>
                  <a:lnTo>
                    <a:pt x="2236216" y="42811"/>
                  </a:lnTo>
                  <a:close/>
                </a:path>
              </a:pathLst>
            </a:custGeom>
            <a:solidFill>
              <a:srgbClr val="FFCF48"/>
            </a:solidFill>
          </p:spPr>
          <p:txBody>
            <a:bodyPr wrap="square" lIns="0" tIns="0" rIns="0" bIns="0" rtlCol="0"/>
            <a:lstStyle/>
            <a:p>
              <a:endParaRPr sz="1050"/>
            </a:p>
          </p:txBody>
        </p:sp>
      </p:grpSp>
      <p:sp>
        <p:nvSpPr>
          <p:cNvPr id="6" name="object 6"/>
          <p:cNvSpPr/>
          <p:nvPr/>
        </p:nvSpPr>
        <p:spPr>
          <a:xfrm>
            <a:off x="384048" y="1402462"/>
            <a:ext cx="1687354" cy="3294221"/>
          </a:xfrm>
          <a:custGeom>
            <a:avLst/>
            <a:gdLst/>
            <a:ahLst/>
            <a:cxnLst/>
            <a:rect l="l" t="t" r="r" b="b"/>
            <a:pathLst>
              <a:path w="2249805" h="4392295">
                <a:moveTo>
                  <a:pt x="2249424" y="0"/>
                </a:moveTo>
                <a:lnTo>
                  <a:pt x="0" y="0"/>
                </a:lnTo>
                <a:lnTo>
                  <a:pt x="0" y="4392168"/>
                </a:lnTo>
                <a:lnTo>
                  <a:pt x="2249424" y="4392168"/>
                </a:lnTo>
                <a:lnTo>
                  <a:pt x="2249424" y="0"/>
                </a:lnTo>
                <a:close/>
              </a:path>
            </a:pathLst>
          </a:custGeom>
          <a:solidFill>
            <a:srgbClr val="DFE2F4">
              <a:alpha val="69018"/>
            </a:srgbClr>
          </a:solidFill>
        </p:spPr>
        <p:txBody>
          <a:bodyPr wrap="square" lIns="0" tIns="0" rIns="0" bIns="0" rtlCol="0"/>
          <a:lstStyle/>
          <a:p>
            <a:endParaRPr sz="1050"/>
          </a:p>
        </p:txBody>
      </p:sp>
      <p:sp>
        <p:nvSpPr>
          <p:cNvPr id="7" name="object 7"/>
          <p:cNvSpPr txBox="1"/>
          <p:nvPr/>
        </p:nvSpPr>
        <p:spPr>
          <a:xfrm>
            <a:off x="483108" y="1422633"/>
            <a:ext cx="1486853" cy="2726740"/>
          </a:xfrm>
          <a:prstGeom prst="rect">
            <a:avLst/>
          </a:prstGeom>
        </p:spPr>
        <p:txBody>
          <a:bodyPr vert="horz" wrap="square" lIns="0" tIns="78581" rIns="0" bIns="0" rtlCol="0">
            <a:spAutoFit/>
          </a:bodyPr>
          <a:lstStyle/>
          <a:p>
            <a:pPr marL="9525">
              <a:spcBef>
                <a:spcPts val="619"/>
              </a:spcBef>
            </a:pPr>
            <a:r>
              <a:rPr sz="1050" b="1" spc="-8" dirty="0">
                <a:solidFill>
                  <a:srgbClr val="34438F"/>
                </a:solidFill>
                <a:latin typeface="Century Gothic"/>
                <a:cs typeface="Century Gothic"/>
              </a:rPr>
              <a:t>Situation:</a:t>
            </a:r>
            <a:endParaRPr sz="1050">
              <a:latin typeface="Century Gothic"/>
              <a:cs typeface="Century Gothic"/>
            </a:endParaRPr>
          </a:p>
          <a:p>
            <a:pPr marL="9525" marR="110014">
              <a:lnSpc>
                <a:spcPct val="111200"/>
              </a:lnSpc>
              <a:spcBef>
                <a:spcPts val="341"/>
              </a:spcBef>
            </a:pPr>
            <a:r>
              <a:rPr sz="900" dirty="0">
                <a:solidFill>
                  <a:srgbClr val="42424B"/>
                </a:solidFill>
                <a:latin typeface="Century Gothic"/>
                <a:cs typeface="Century Gothic"/>
              </a:rPr>
              <a:t>A</a:t>
            </a:r>
            <a:r>
              <a:rPr sz="900" spc="-11" dirty="0">
                <a:solidFill>
                  <a:srgbClr val="42424B"/>
                </a:solidFill>
                <a:latin typeface="Century Gothic"/>
                <a:cs typeface="Century Gothic"/>
              </a:rPr>
              <a:t> </a:t>
            </a:r>
            <a:r>
              <a:rPr sz="900" dirty="0">
                <a:solidFill>
                  <a:srgbClr val="42424B"/>
                </a:solidFill>
                <a:latin typeface="Century Gothic"/>
                <a:cs typeface="Century Gothic"/>
              </a:rPr>
              <a:t>UK</a:t>
            </a:r>
            <a:r>
              <a:rPr sz="900" spc="-4" dirty="0">
                <a:solidFill>
                  <a:srgbClr val="42424B"/>
                </a:solidFill>
                <a:latin typeface="Century Gothic"/>
                <a:cs typeface="Century Gothic"/>
              </a:rPr>
              <a:t> </a:t>
            </a:r>
            <a:r>
              <a:rPr sz="900" dirty="0">
                <a:solidFill>
                  <a:srgbClr val="42424B"/>
                </a:solidFill>
                <a:latin typeface="Century Gothic"/>
                <a:cs typeface="Century Gothic"/>
              </a:rPr>
              <a:t>charity</a:t>
            </a:r>
            <a:r>
              <a:rPr sz="900" spc="19" dirty="0">
                <a:solidFill>
                  <a:srgbClr val="42424B"/>
                </a:solidFill>
                <a:latin typeface="Century Gothic"/>
                <a:cs typeface="Century Gothic"/>
              </a:rPr>
              <a:t> </a:t>
            </a:r>
            <a:r>
              <a:rPr sz="900" dirty="0">
                <a:solidFill>
                  <a:srgbClr val="42424B"/>
                </a:solidFill>
                <a:latin typeface="Century Gothic"/>
                <a:cs typeface="Century Gothic"/>
              </a:rPr>
              <a:t>was</a:t>
            </a:r>
            <a:r>
              <a:rPr sz="900" spc="-15" dirty="0">
                <a:solidFill>
                  <a:srgbClr val="42424B"/>
                </a:solidFill>
                <a:latin typeface="Century Gothic"/>
                <a:cs typeface="Century Gothic"/>
              </a:rPr>
              <a:t> </a:t>
            </a:r>
            <a:r>
              <a:rPr sz="900" spc="-8" dirty="0">
                <a:solidFill>
                  <a:srgbClr val="42424B"/>
                </a:solidFill>
                <a:latin typeface="Century Gothic"/>
                <a:cs typeface="Century Gothic"/>
              </a:rPr>
              <a:t>looking </a:t>
            </a:r>
            <a:r>
              <a:rPr sz="900" dirty="0">
                <a:solidFill>
                  <a:srgbClr val="42424B"/>
                </a:solidFill>
                <a:latin typeface="Century Gothic"/>
                <a:cs typeface="Century Gothic"/>
              </a:rPr>
              <a:t>to</a:t>
            </a:r>
            <a:r>
              <a:rPr sz="900" spc="8" dirty="0">
                <a:solidFill>
                  <a:srgbClr val="42424B"/>
                </a:solidFill>
                <a:latin typeface="Century Gothic"/>
                <a:cs typeface="Century Gothic"/>
              </a:rPr>
              <a:t> </a:t>
            </a:r>
            <a:r>
              <a:rPr sz="900" dirty="0">
                <a:solidFill>
                  <a:srgbClr val="42424B"/>
                </a:solidFill>
                <a:latin typeface="Century Gothic"/>
                <a:cs typeface="Century Gothic"/>
              </a:rPr>
              <a:t>pilot</a:t>
            </a:r>
            <a:r>
              <a:rPr sz="900" spc="-15" dirty="0">
                <a:solidFill>
                  <a:srgbClr val="42424B"/>
                </a:solidFill>
                <a:latin typeface="Century Gothic"/>
                <a:cs typeface="Century Gothic"/>
              </a:rPr>
              <a:t> </a:t>
            </a:r>
            <a:r>
              <a:rPr sz="900" dirty="0">
                <a:solidFill>
                  <a:srgbClr val="42424B"/>
                </a:solidFill>
                <a:latin typeface="Century Gothic"/>
                <a:cs typeface="Century Gothic"/>
              </a:rPr>
              <a:t>a</a:t>
            </a:r>
            <a:r>
              <a:rPr sz="900" spc="-15" dirty="0">
                <a:solidFill>
                  <a:srgbClr val="42424B"/>
                </a:solidFill>
                <a:latin typeface="Century Gothic"/>
                <a:cs typeface="Century Gothic"/>
              </a:rPr>
              <a:t> </a:t>
            </a:r>
            <a:r>
              <a:rPr sz="900" dirty="0">
                <a:solidFill>
                  <a:srgbClr val="42424B"/>
                </a:solidFill>
                <a:latin typeface="Century Gothic"/>
                <a:cs typeface="Century Gothic"/>
              </a:rPr>
              <a:t>shorter</a:t>
            </a:r>
            <a:r>
              <a:rPr sz="900" spc="23" dirty="0">
                <a:solidFill>
                  <a:srgbClr val="42424B"/>
                </a:solidFill>
                <a:latin typeface="Century Gothic"/>
                <a:cs typeface="Century Gothic"/>
              </a:rPr>
              <a:t> </a:t>
            </a:r>
            <a:r>
              <a:rPr sz="900" spc="-8" dirty="0">
                <a:solidFill>
                  <a:srgbClr val="42424B"/>
                </a:solidFill>
                <a:latin typeface="Century Gothic"/>
                <a:cs typeface="Century Gothic"/>
              </a:rPr>
              <a:t>working </a:t>
            </a:r>
            <a:r>
              <a:rPr sz="900" dirty="0">
                <a:solidFill>
                  <a:srgbClr val="42424B"/>
                </a:solidFill>
                <a:latin typeface="Century Gothic"/>
                <a:cs typeface="Century Gothic"/>
              </a:rPr>
              <a:t>week</a:t>
            </a:r>
            <a:r>
              <a:rPr sz="900" spc="-19" dirty="0">
                <a:solidFill>
                  <a:srgbClr val="42424B"/>
                </a:solidFill>
                <a:latin typeface="Century Gothic"/>
                <a:cs typeface="Century Gothic"/>
              </a:rPr>
              <a:t> </a:t>
            </a:r>
            <a:r>
              <a:rPr sz="900" dirty="0">
                <a:solidFill>
                  <a:srgbClr val="42424B"/>
                </a:solidFill>
                <a:latin typeface="Century Gothic"/>
                <a:cs typeface="Century Gothic"/>
              </a:rPr>
              <a:t>to</a:t>
            </a:r>
            <a:r>
              <a:rPr sz="900" spc="15" dirty="0">
                <a:solidFill>
                  <a:srgbClr val="42424B"/>
                </a:solidFill>
                <a:latin typeface="Century Gothic"/>
                <a:cs typeface="Century Gothic"/>
              </a:rPr>
              <a:t> </a:t>
            </a:r>
            <a:r>
              <a:rPr sz="900" spc="-8" dirty="0">
                <a:solidFill>
                  <a:srgbClr val="42424B"/>
                </a:solidFill>
                <a:latin typeface="Century Gothic"/>
                <a:cs typeface="Century Gothic"/>
              </a:rPr>
              <a:t>improve </a:t>
            </a:r>
            <a:r>
              <a:rPr sz="900" dirty="0">
                <a:solidFill>
                  <a:srgbClr val="42424B"/>
                </a:solidFill>
                <a:latin typeface="Century Gothic"/>
                <a:cs typeface="Century Gothic"/>
              </a:rPr>
              <a:t>employee</a:t>
            </a:r>
            <a:r>
              <a:rPr sz="900" spc="-34" dirty="0">
                <a:solidFill>
                  <a:srgbClr val="42424B"/>
                </a:solidFill>
                <a:latin typeface="Century Gothic"/>
                <a:cs typeface="Century Gothic"/>
              </a:rPr>
              <a:t> </a:t>
            </a:r>
            <a:r>
              <a:rPr sz="900" spc="-8" dirty="0">
                <a:solidFill>
                  <a:srgbClr val="42424B"/>
                </a:solidFill>
                <a:latin typeface="Century Gothic"/>
                <a:cs typeface="Century Gothic"/>
              </a:rPr>
              <a:t>experience.</a:t>
            </a:r>
            <a:endParaRPr sz="900">
              <a:latin typeface="Century Gothic"/>
              <a:cs typeface="Century Gothic"/>
            </a:endParaRPr>
          </a:p>
          <a:p>
            <a:pPr marL="9525" marR="3810">
              <a:lnSpc>
                <a:spcPct val="111100"/>
              </a:lnSpc>
              <a:spcBef>
                <a:spcPts val="8"/>
              </a:spcBef>
            </a:pPr>
            <a:r>
              <a:rPr sz="900" dirty="0">
                <a:solidFill>
                  <a:srgbClr val="42424B"/>
                </a:solidFill>
                <a:latin typeface="Century Gothic"/>
                <a:cs typeface="Century Gothic"/>
              </a:rPr>
              <a:t>However,</a:t>
            </a:r>
            <a:r>
              <a:rPr sz="900" spc="-4" dirty="0">
                <a:solidFill>
                  <a:srgbClr val="42424B"/>
                </a:solidFill>
                <a:latin typeface="Century Gothic"/>
                <a:cs typeface="Century Gothic"/>
              </a:rPr>
              <a:t> </a:t>
            </a:r>
            <a:r>
              <a:rPr sz="900" dirty="0">
                <a:solidFill>
                  <a:srgbClr val="42424B"/>
                </a:solidFill>
                <a:latin typeface="Century Gothic"/>
                <a:cs typeface="Century Gothic"/>
              </a:rPr>
              <a:t>it</a:t>
            </a:r>
            <a:r>
              <a:rPr sz="900" spc="-4" dirty="0">
                <a:solidFill>
                  <a:srgbClr val="42424B"/>
                </a:solidFill>
                <a:latin typeface="Century Gothic"/>
                <a:cs typeface="Century Gothic"/>
              </a:rPr>
              <a:t> </a:t>
            </a:r>
            <a:r>
              <a:rPr sz="900" dirty="0">
                <a:solidFill>
                  <a:srgbClr val="42424B"/>
                </a:solidFill>
                <a:latin typeface="Century Gothic"/>
                <a:cs typeface="Century Gothic"/>
              </a:rPr>
              <a:t>was</a:t>
            </a:r>
            <a:r>
              <a:rPr sz="900" spc="-4" dirty="0">
                <a:solidFill>
                  <a:srgbClr val="42424B"/>
                </a:solidFill>
                <a:latin typeface="Century Gothic"/>
                <a:cs typeface="Century Gothic"/>
              </a:rPr>
              <a:t> </a:t>
            </a:r>
            <a:r>
              <a:rPr sz="900" spc="-8" dirty="0">
                <a:solidFill>
                  <a:srgbClr val="42424B"/>
                </a:solidFill>
                <a:latin typeface="Century Gothic"/>
                <a:cs typeface="Century Gothic"/>
              </a:rPr>
              <a:t>unsure </a:t>
            </a:r>
            <a:r>
              <a:rPr sz="900" dirty="0">
                <a:solidFill>
                  <a:srgbClr val="42424B"/>
                </a:solidFill>
                <a:latin typeface="Century Gothic"/>
                <a:cs typeface="Century Gothic"/>
              </a:rPr>
              <a:t>about</a:t>
            </a:r>
            <a:r>
              <a:rPr sz="900" spc="-11" dirty="0">
                <a:solidFill>
                  <a:srgbClr val="42424B"/>
                </a:solidFill>
                <a:latin typeface="Century Gothic"/>
                <a:cs typeface="Century Gothic"/>
              </a:rPr>
              <a:t> </a:t>
            </a:r>
            <a:r>
              <a:rPr sz="900" dirty="0">
                <a:solidFill>
                  <a:srgbClr val="42424B"/>
                </a:solidFill>
                <a:latin typeface="Century Gothic"/>
                <a:cs typeface="Century Gothic"/>
              </a:rPr>
              <a:t>how this</a:t>
            </a:r>
            <a:r>
              <a:rPr sz="900" spc="4" dirty="0">
                <a:solidFill>
                  <a:srgbClr val="42424B"/>
                </a:solidFill>
                <a:latin typeface="Century Gothic"/>
                <a:cs typeface="Century Gothic"/>
              </a:rPr>
              <a:t> </a:t>
            </a:r>
            <a:r>
              <a:rPr sz="900" spc="-15" dirty="0">
                <a:solidFill>
                  <a:srgbClr val="42424B"/>
                </a:solidFill>
                <a:latin typeface="Century Gothic"/>
                <a:cs typeface="Century Gothic"/>
              </a:rPr>
              <a:t>would </a:t>
            </a:r>
            <a:r>
              <a:rPr sz="900" dirty="0">
                <a:solidFill>
                  <a:srgbClr val="42424B"/>
                </a:solidFill>
                <a:latin typeface="Century Gothic"/>
                <a:cs typeface="Century Gothic"/>
              </a:rPr>
              <a:t>impact</a:t>
            </a:r>
            <a:r>
              <a:rPr sz="900" spc="-34" dirty="0">
                <a:solidFill>
                  <a:srgbClr val="42424B"/>
                </a:solidFill>
                <a:latin typeface="Century Gothic"/>
                <a:cs typeface="Century Gothic"/>
              </a:rPr>
              <a:t> </a:t>
            </a:r>
            <a:r>
              <a:rPr sz="900" dirty="0">
                <a:solidFill>
                  <a:srgbClr val="42424B"/>
                </a:solidFill>
                <a:latin typeface="Century Gothic"/>
                <a:cs typeface="Century Gothic"/>
              </a:rPr>
              <a:t>productivity </a:t>
            </a:r>
            <a:r>
              <a:rPr sz="900" spc="-19" dirty="0">
                <a:solidFill>
                  <a:srgbClr val="42424B"/>
                </a:solidFill>
                <a:latin typeface="Century Gothic"/>
                <a:cs typeface="Century Gothic"/>
              </a:rPr>
              <a:t>and </a:t>
            </a:r>
            <a:r>
              <a:rPr sz="900" dirty="0">
                <a:solidFill>
                  <a:srgbClr val="42424B"/>
                </a:solidFill>
                <a:latin typeface="Century Gothic"/>
                <a:cs typeface="Century Gothic"/>
              </a:rPr>
              <a:t>wellbeing</a:t>
            </a:r>
            <a:r>
              <a:rPr sz="900" spc="-23" dirty="0">
                <a:solidFill>
                  <a:srgbClr val="42424B"/>
                </a:solidFill>
                <a:latin typeface="Century Gothic"/>
                <a:cs typeface="Century Gothic"/>
              </a:rPr>
              <a:t> </a:t>
            </a:r>
            <a:r>
              <a:rPr sz="900" dirty="0">
                <a:solidFill>
                  <a:srgbClr val="42424B"/>
                </a:solidFill>
                <a:latin typeface="Century Gothic"/>
                <a:cs typeface="Century Gothic"/>
              </a:rPr>
              <a:t>or</a:t>
            </a:r>
            <a:r>
              <a:rPr sz="900" spc="8" dirty="0">
                <a:solidFill>
                  <a:srgbClr val="42424B"/>
                </a:solidFill>
                <a:latin typeface="Century Gothic"/>
                <a:cs typeface="Century Gothic"/>
              </a:rPr>
              <a:t> </a:t>
            </a:r>
            <a:r>
              <a:rPr sz="900" dirty="0">
                <a:solidFill>
                  <a:srgbClr val="42424B"/>
                </a:solidFill>
                <a:latin typeface="Century Gothic"/>
                <a:cs typeface="Century Gothic"/>
              </a:rPr>
              <a:t>if</a:t>
            </a:r>
            <a:r>
              <a:rPr sz="900" spc="-4" dirty="0">
                <a:solidFill>
                  <a:srgbClr val="42424B"/>
                </a:solidFill>
                <a:latin typeface="Century Gothic"/>
                <a:cs typeface="Century Gothic"/>
              </a:rPr>
              <a:t> </a:t>
            </a:r>
            <a:r>
              <a:rPr sz="900" spc="-8" dirty="0">
                <a:solidFill>
                  <a:srgbClr val="42424B"/>
                </a:solidFill>
                <a:latin typeface="Century Gothic"/>
                <a:cs typeface="Century Gothic"/>
              </a:rPr>
              <a:t>their</a:t>
            </a:r>
            <a:r>
              <a:rPr sz="900" spc="375" dirty="0">
                <a:solidFill>
                  <a:srgbClr val="42424B"/>
                </a:solidFill>
                <a:latin typeface="Century Gothic"/>
                <a:cs typeface="Century Gothic"/>
              </a:rPr>
              <a:t> </a:t>
            </a:r>
            <a:r>
              <a:rPr sz="900" dirty="0">
                <a:solidFill>
                  <a:srgbClr val="42424B"/>
                </a:solidFill>
                <a:latin typeface="Century Gothic"/>
                <a:cs typeface="Century Gothic"/>
              </a:rPr>
              <a:t>people</a:t>
            </a:r>
            <a:r>
              <a:rPr sz="900" spc="-30" dirty="0">
                <a:solidFill>
                  <a:srgbClr val="42424B"/>
                </a:solidFill>
                <a:latin typeface="Century Gothic"/>
                <a:cs typeface="Century Gothic"/>
              </a:rPr>
              <a:t> </a:t>
            </a:r>
            <a:r>
              <a:rPr sz="900" dirty="0">
                <a:solidFill>
                  <a:srgbClr val="42424B"/>
                </a:solidFill>
                <a:latin typeface="Century Gothic"/>
                <a:cs typeface="Century Gothic"/>
              </a:rPr>
              <a:t>would</a:t>
            </a:r>
            <a:r>
              <a:rPr sz="900" spc="-26" dirty="0">
                <a:solidFill>
                  <a:srgbClr val="42424B"/>
                </a:solidFill>
                <a:latin typeface="Century Gothic"/>
                <a:cs typeface="Century Gothic"/>
              </a:rPr>
              <a:t> </a:t>
            </a:r>
            <a:r>
              <a:rPr sz="900" dirty="0">
                <a:solidFill>
                  <a:srgbClr val="42424B"/>
                </a:solidFill>
                <a:latin typeface="Century Gothic"/>
                <a:cs typeface="Century Gothic"/>
              </a:rPr>
              <a:t>find</a:t>
            </a:r>
            <a:r>
              <a:rPr sz="900" spc="11" dirty="0">
                <a:solidFill>
                  <a:srgbClr val="42424B"/>
                </a:solidFill>
                <a:latin typeface="Century Gothic"/>
                <a:cs typeface="Century Gothic"/>
              </a:rPr>
              <a:t> </a:t>
            </a:r>
            <a:r>
              <a:rPr sz="900" spc="-19" dirty="0">
                <a:solidFill>
                  <a:srgbClr val="42424B"/>
                </a:solidFill>
                <a:latin typeface="Century Gothic"/>
                <a:cs typeface="Century Gothic"/>
              </a:rPr>
              <a:t>the </a:t>
            </a:r>
            <a:r>
              <a:rPr sz="900" dirty="0">
                <a:solidFill>
                  <a:srgbClr val="42424B"/>
                </a:solidFill>
                <a:latin typeface="Century Gothic"/>
                <a:cs typeface="Century Gothic"/>
              </a:rPr>
              <a:t>reduction</a:t>
            </a:r>
            <a:r>
              <a:rPr sz="900" spc="-4" dirty="0">
                <a:solidFill>
                  <a:srgbClr val="42424B"/>
                </a:solidFill>
                <a:latin typeface="Century Gothic"/>
                <a:cs typeface="Century Gothic"/>
              </a:rPr>
              <a:t> </a:t>
            </a:r>
            <a:r>
              <a:rPr sz="900" dirty="0">
                <a:solidFill>
                  <a:srgbClr val="42424B"/>
                </a:solidFill>
                <a:latin typeface="Century Gothic"/>
                <a:cs typeface="Century Gothic"/>
              </a:rPr>
              <a:t>of</a:t>
            </a:r>
            <a:r>
              <a:rPr sz="900" spc="-15" dirty="0">
                <a:solidFill>
                  <a:srgbClr val="42424B"/>
                </a:solidFill>
                <a:latin typeface="Century Gothic"/>
                <a:cs typeface="Century Gothic"/>
              </a:rPr>
              <a:t> </a:t>
            </a:r>
            <a:r>
              <a:rPr sz="900" dirty="0">
                <a:solidFill>
                  <a:srgbClr val="42424B"/>
                </a:solidFill>
                <a:latin typeface="Century Gothic"/>
                <a:cs typeface="Century Gothic"/>
              </a:rPr>
              <a:t>working</a:t>
            </a:r>
            <a:r>
              <a:rPr sz="900" spc="-8" dirty="0">
                <a:solidFill>
                  <a:srgbClr val="42424B"/>
                </a:solidFill>
                <a:latin typeface="Century Gothic"/>
                <a:cs typeface="Century Gothic"/>
              </a:rPr>
              <a:t> </a:t>
            </a:r>
            <a:r>
              <a:rPr sz="900" spc="-15" dirty="0">
                <a:solidFill>
                  <a:srgbClr val="42424B"/>
                </a:solidFill>
                <a:latin typeface="Century Gothic"/>
                <a:cs typeface="Century Gothic"/>
              </a:rPr>
              <a:t>hours </a:t>
            </a:r>
            <a:r>
              <a:rPr sz="900" dirty="0">
                <a:solidFill>
                  <a:srgbClr val="42424B"/>
                </a:solidFill>
                <a:latin typeface="Century Gothic"/>
                <a:cs typeface="Century Gothic"/>
              </a:rPr>
              <a:t>challenging</a:t>
            </a:r>
            <a:r>
              <a:rPr sz="900" spc="-15" dirty="0">
                <a:solidFill>
                  <a:srgbClr val="42424B"/>
                </a:solidFill>
                <a:latin typeface="Century Gothic"/>
                <a:cs typeface="Century Gothic"/>
              </a:rPr>
              <a:t> </a:t>
            </a:r>
            <a:r>
              <a:rPr sz="900" dirty="0">
                <a:solidFill>
                  <a:srgbClr val="42424B"/>
                </a:solidFill>
                <a:latin typeface="Century Gothic"/>
                <a:cs typeface="Century Gothic"/>
              </a:rPr>
              <a:t>or</a:t>
            </a:r>
            <a:r>
              <a:rPr sz="900" spc="15" dirty="0">
                <a:solidFill>
                  <a:srgbClr val="42424B"/>
                </a:solidFill>
                <a:latin typeface="Century Gothic"/>
                <a:cs typeface="Century Gothic"/>
              </a:rPr>
              <a:t> </a:t>
            </a:r>
            <a:r>
              <a:rPr sz="900" spc="-8" dirty="0">
                <a:solidFill>
                  <a:srgbClr val="42424B"/>
                </a:solidFill>
                <a:latin typeface="Century Gothic"/>
                <a:cs typeface="Century Gothic"/>
              </a:rPr>
              <a:t>stressful.</a:t>
            </a:r>
            <a:endParaRPr sz="900">
              <a:latin typeface="Century Gothic"/>
              <a:cs typeface="Century Gothic"/>
            </a:endParaRPr>
          </a:p>
          <a:p>
            <a:pPr marL="9525" marR="166688">
              <a:lnSpc>
                <a:spcPct val="110800"/>
              </a:lnSpc>
            </a:pPr>
            <a:r>
              <a:rPr sz="900" dirty="0">
                <a:solidFill>
                  <a:srgbClr val="42424B"/>
                </a:solidFill>
                <a:latin typeface="Century Gothic"/>
                <a:cs typeface="Century Gothic"/>
              </a:rPr>
              <a:t>They</a:t>
            </a:r>
            <a:r>
              <a:rPr sz="900" spc="-15" dirty="0">
                <a:solidFill>
                  <a:srgbClr val="42424B"/>
                </a:solidFill>
                <a:latin typeface="Century Gothic"/>
                <a:cs typeface="Century Gothic"/>
              </a:rPr>
              <a:t> </a:t>
            </a:r>
            <a:r>
              <a:rPr sz="900" dirty="0">
                <a:solidFill>
                  <a:srgbClr val="42424B"/>
                </a:solidFill>
                <a:latin typeface="Century Gothic"/>
                <a:cs typeface="Century Gothic"/>
              </a:rPr>
              <a:t>wanted</a:t>
            </a:r>
            <a:r>
              <a:rPr sz="900" spc="4" dirty="0">
                <a:solidFill>
                  <a:srgbClr val="42424B"/>
                </a:solidFill>
                <a:latin typeface="Century Gothic"/>
                <a:cs typeface="Century Gothic"/>
              </a:rPr>
              <a:t> </a:t>
            </a:r>
            <a:r>
              <a:rPr sz="900" dirty="0">
                <a:solidFill>
                  <a:srgbClr val="42424B"/>
                </a:solidFill>
                <a:latin typeface="Century Gothic"/>
                <a:cs typeface="Century Gothic"/>
              </a:rPr>
              <a:t>to</a:t>
            </a:r>
            <a:r>
              <a:rPr sz="900" spc="4" dirty="0">
                <a:solidFill>
                  <a:srgbClr val="42424B"/>
                </a:solidFill>
                <a:latin typeface="Century Gothic"/>
                <a:cs typeface="Century Gothic"/>
              </a:rPr>
              <a:t> </a:t>
            </a:r>
            <a:r>
              <a:rPr sz="900" spc="-8" dirty="0">
                <a:solidFill>
                  <a:srgbClr val="42424B"/>
                </a:solidFill>
                <a:latin typeface="Century Gothic"/>
                <a:cs typeface="Century Gothic"/>
              </a:rPr>
              <a:t>reduce </a:t>
            </a:r>
            <a:r>
              <a:rPr sz="900" dirty="0">
                <a:solidFill>
                  <a:srgbClr val="42424B"/>
                </a:solidFill>
                <a:latin typeface="Century Gothic"/>
                <a:cs typeface="Century Gothic"/>
              </a:rPr>
              <a:t>the</a:t>
            </a:r>
            <a:r>
              <a:rPr sz="900" spc="8" dirty="0">
                <a:solidFill>
                  <a:srgbClr val="42424B"/>
                </a:solidFill>
                <a:latin typeface="Century Gothic"/>
                <a:cs typeface="Century Gothic"/>
              </a:rPr>
              <a:t> </a:t>
            </a:r>
            <a:r>
              <a:rPr sz="900" dirty="0">
                <a:solidFill>
                  <a:srgbClr val="42424B"/>
                </a:solidFill>
                <a:latin typeface="Century Gothic"/>
                <a:cs typeface="Century Gothic"/>
              </a:rPr>
              <a:t>risk</a:t>
            </a:r>
            <a:r>
              <a:rPr sz="900" spc="-15" dirty="0">
                <a:solidFill>
                  <a:srgbClr val="42424B"/>
                </a:solidFill>
                <a:latin typeface="Century Gothic"/>
                <a:cs typeface="Century Gothic"/>
              </a:rPr>
              <a:t> </a:t>
            </a:r>
            <a:r>
              <a:rPr sz="900" dirty="0">
                <a:solidFill>
                  <a:srgbClr val="42424B"/>
                </a:solidFill>
                <a:latin typeface="Century Gothic"/>
                <a:cs typeface="Century Gothic"/>
              </a:rPr>
              <a:t>of</a:t>
            </a:r>
            <a:r>
              <a:rPr sz="900" spc="-4" dirty="0">
                <a:solidFill>
                  <a:srgbClr val="42424B"/>
                </a:solidFill>
                <a:latin typeface="Century Gothic"/>
                <a:cs typeface="Century Gothic"/>
              </a:rPr>
              <a:t> </a:t>
            </a:r>
            <a:r>
              <a:rPr sz="900" spc="-8" dirty="0">
                <a:solidFill>
                  <a:srgbClr val="42424B"/>
                </a:solidFill>
                <a:latin typeface="Century Gothic"/>
                <a:cs typeface="Century Gothic"/>
              </a:rPr>
              <a:t>these</a:t>
            </a:r>
            <a:endParaRPr sz="900">
              <a:latin typeface="Century Gothic"/>
              <a:cs typeface="Century Gothic"/>
            </a:endParaRPr>
          </a:p>
          <a:p>
            <a:pPr marL="9525" marR="80963">
              <a:lnSpc>
                <a:spcPct val="110800"/>
              </a:lnSpc>
              <a:spcBef>
                <a:spcPts val="11"/>
              </a:spcBef>
            </a:pPr>
            <a:r>
              <a:rPr sz="900" dirty="0">
                <a:solidFill>
                  <a:srgbClr val="42424B"/>
                </a:solidFill>
                <a:latin typeface="Century Gothic"/>
                <a:cs typeface="Century Gothic"/>
              </a:rPr>
              <a:t>challenges</a:t>
            </a:r>
            <a:r>
              <a:rPr sz="900" spc="-30" dirty="0">
                <a:solidFill>
                  <a:srgbClr val="42424B"/>
                </a:solidFill>
                <a:latin typeface="Century Gothic"/>
                <a:cs typeface="Century Gothic"/>
              </a:rPr>
              <a:t> </a:t>
            </a:r>
            <a:r>
              <a:rPr sz="900" dirty="0">
                <a:solidFill>
                  <a:srgbClr val="42424B"/>
                </a:solidFill>
                <a:latin typeface="Century Gothic"/>
                <a:cs typeface="Century Gothic"/>
              </a:rPr>
              <a:t>and</a:t>
            </a:r>
            <a:r>
              <a:rPr sz="900" spc="8" dirty="0">
                <a:solidFill>
                  <a:srgbClr val="42424B"/>
                </a:solidFill>
                <a:latin typeface="Century Gothic"/>
                <a:cs typeface="Century Gothic"/>
              </a:rPr>
              <a:t> </a:t>
            </a:r>
            <a:r>
              <a:rPr sz="900" spc="-15" dirty="0">
                <a:solidFill>
                  <a:srgbClr val="42424B"/>
                </a:solidFill>
                <a:latin typeface="Century Gothic"/>
                <a:cs typeface="Century Gothic"/>
              </a:rPr>
              <a:t>best </a:t>
            </a:r>
            <a:r>
              <a:rPr sz="900" dirty="0">
                <a:solidFill>
                  <a:srgbClr val="42424B"/>
                </a:solidFill>
                <a:latin typeface="Century Gothic"/>
                <a:cs typeface="Century Gothic"/>
              </a:rPr>
              <a:t>ensure</a:t>
            </a:r>
            <a:r>
              <a:rPr sz="900" spc="-19" dirty="0">
                <a:solidFill>
                  <a:srgbClr val="42424B"/>
                </a:solidFill>
                <a:latin typeface="Century Gothic"/>
                <a:cs typeface="Century Gothic"/>
              </a:rPr>
              <a:t> </a:t>
            </a:r>
            <a:r>
              <a:rPr sz="900" dirty="0">
                <a:solidFill>
                  <a:srgbClr val="42424B"/>
                </a:solidFill>
                <a:latin typeface="Century Gothic"/>
                <a:cs typeface="Century Gothic"/>
              </a:rPr>
              <a:t>the</a:t>
            </a:r>
            <a:r>
              <a:rPr sz="900" spc="11" dirty="0">
                <a:solidFill>
                  <a:srgbClr val="42424B"/>
                </a:solidFill>
                <a:latin typeface="Century Gothic"/>
                <a:cs typeface="Century Gothic"/>
              </a:rPr>
              <a:t> </a:t>
            </a:r>
            <a:r>
              <a:rPr sz="900" dirty="0">
                <a:solidFill>
                  <a:srgbClr val="42424B"/>
                </a:solidFill>
                <a:latin typeface="Century Gothic"/>
                <a:cs typeface="Century Gothic"/>
              </a:rPr>
              <a:t>success</a:t>
            </a:r>
            <a:r>
              <a:rPr sz="900" spc="-30" dirty="0">
                <a:solidFill>
                  <a:srgbClr val="42424B"/>
                </a:solidFill>
                <a:latin typeface="Century Gothic"/>
                <a:cs typeface="Century Gothic"/>
              </a:rPr>
              <a:t> </a:t>
            </a:r>
            <a:r>
              <a:rPr sz="900" dirty="0">
                <a:solidFill>
                  <a:srgbClr val="42424B"/>
                </a:solidFill>
                <a:latin typeface="Century Gothic"/>
                <a:cs typeface="Century Gothic"/>
              </a:rPr>
              <a:t>of</a:t>
            </a:r>
            <a:r>
              <a:rPr sz="900" spc="-4" dirty="0">
                <a:solidFill>
                  <a:srgbClr val="42424B"/>
                </a:solidFill>
                <a:latin typeface="Century Gothic"/>
                <a:cs typeface="Century Gothic"/>
              </a:rPr>
              <a:t> </a:t>
            </a:r>
            <a:r>
              <a:rPr sz="900" spc="-19" dirty="0">
                <a:solidFill>
                  <a:srgbClr val="42424B"/>
                </a:solidFill>
                <a:latin typeface="Century Gothic"/>
                <a:cs typeface="Century Gothic"/>
              </a:rPr>
              <a:t>the </a:t>
            </a:r>
            <a:r>
              <a:rPr sz="900" spc="-8" dirty="0">
                <a:solidFill>
                  <a:srgbClr val="42424B"/>
                </a:solidFill>
                <a:latin typeface="Century Gothic"/>
                <a:cs typeface="Century Gothic"/>
              </a:rPr>
              <a:t>pilot.</a:t>
            </a:r>
            <a:endParaRPr sz="900">
              <a:latin typeface="Century Gothic"/>
              <a:cs typeface="Century Gothic"/>
            </a:endParaRPr>
          </a:p>
        </p:txBody>
      </p:sp>
      <p:sp>
        <p:nvSpPr>
          <p:cNvPr id="8" name="object 8"/>
          <p:cNvSpPr/>
          <p:nvPr/>
        </p:nvSpPr>
        <p:spPr>
          <a:xfrm>
            <a:off x="2127123" y="1402462"/>
            <a:ext cx="2598420" cy="3294221"/>
          </a:xfrm>
          <a:custGeom>
            <a:avLst/>
            <a:gdLst/>
            <a:ahLst/>
            <a:cxnLst/>
            <a:rect l="l" t="t" r="r" b="b"/>
            <a:pathLst>
              <a:path w="3464560" h="4392295">
                <a:moveTo>
                  <a:pt x="3464052" y="0"/>
                </a:moveTo>
                <a:lnTo>
                  <a:pt x="0" y="0"/>
                </a:lnTo>
                <a:lnTo>
                  <a:pt x="0" y="4392168"/>
                </a:lnTo>
                <a:lnTo>
                  <a:pt x="3464052" y="4392168"/>
                </a:lnTo>
                <a:lnTo>
                  <a:pt x="3464052" y="0"/>
                </a:lnTo>
                <a:close/>
              </a:path>
            </a:pathLst>
          </a:custGeom>
          <a:solidFill>
            <a:srgbClr val="DFE2F4">
              <a:alpha val="69018"/>
            </a:srgbClr>
          </a:solidFill>
        </p:spPr>
        <p:txBody>
          <a:bodyPr wrap="square" lIns="0" tIns="0" rIns="0" bIns="0" rtlCol="0"/>
          <a:lstStyle/>
          <a:p>
            <a:endParaRPr sz="1050"/>
          </a:p>
        </p:txBody>
      </p:sp>
      <p:sp>
        <p:nvSpPr>
          <p:cNvPr id="9" name="object 9"/>
          <p:cNvSpPr txBox="1"/>
          <p:nvPr/>
        </p:nvSpPr>
        <p:spPr>
          <a:xfrm>
            <a:off x="2226183" y="1491234"/>
            <a:ext cx="714375" cy="171681"/>
          </a:xfrm>
          <a:prstGeom prst="rect">
            <a:avLst/>
          </a:prstGeom>
        </p:spPr>
        <p:txBody>
          <a:bodyPr vert="horz" wrap="square" lIns="0" tIns="10001" rIns="0" bIns="0" rtlCol="0">
            <a:spAutoFit/>
          </a:bodyPr>
          <a:lstStyle/>
          <a:p>
            <a:pPr marL="9525">
              <a:spcBef>
                <a:spcPts val="79"/>
              </a:spcBef>
            </a:pPr>
            <a:r>
              <a:rPr sz="1050" b="1" spc="-8" dirty="0">
                <a:solidFill>
                  <a:srgbClr val="34438F"/>
                </a:solidFill>
                <a:latin typeface="Century Gothic"/>
                <a:cs typeface="Century Gothic"/>
              </a:rPr>
              <a:t>Approach:</a:t>
            </a:r>
            <a:endParaRPr sz="1050">
              <a:latin typeface="Century Gothic"/>
              <a:cs typeface="Century Gothic"/>
            </a:endParaRPr>
          </a:p>
        </p:txBody>
      </p:sp>
      <p:sp>
        <p:nvSpPr>
          <p:cNvPr id="10" name="object 10"/>
          <p:cNvSpPr txBox="1"/>
          <p:nvPr/>
        </p:nvSpPr>
        <p:spPr>
          <a:xfrm>
            <a:off x="2226184" y="3959448"/>
            <a:ext cx="131921" cy="148117"/>
          </a:xfrm>
          <a:prstGeom prst="rect">
            <a:avLst/>
          </a:prstGeom>
        </p:spPr>
        <p:txBody>
          <a:bodyPr vert="horz" wrap="square" lIns="0" tIns="9525" rIns="0" bIns="0" rtlCol="0">
            <a:spAutoFit/>
          </a:bodyPr>
          <a:lstStyle/>
          <a:p>
            <a:pPr marL="9525">
              <a:spcBef>
                <a:spcPts val="75"/>
              </a:spcBef>
            </a:pPr>
            <a:r>
              <a:rPr sz="900" spc="-15" dirty="0">
                <a:solidFill>
                  <a:srgbClr val="42424B"/>
                </a:solidFill>
                <a:latin typeface="Century Gothic"/>
                <a:cs typeface="Century Gothic"/>
              </a:rPr>
              <a:t>III.</a:t>
            </a:r>
            <a:endParaRPr sz="900">
              <a:latin typeface="Century Gothic"/>
              <a:cs typeface="Century Gothic"/>
            </a:endParaRPr>
          </a:p>
        </p:txBody>
      </p:sp>
      <p:sp>
        <p:nvSpPr>
          <p:cNvPr id="11" name="object 11"/>
          <p:cNvSpPr txBox="1"/>
          <p:nvPr/>
        </p:nvSpPr>
        <p:spPr>
          <a:xfrm>
            <a:off x="2226183" y="1694283"/>
            <a:ext cx="2392680" cy="2868029"/>
          </a:xfrm>
          <a:prstGeom prst="rect">
            <a:avLst/>
          </a:prstGeom>
        </p:spPr>
        <p:txBody>
          <a:bodyPr vert="horz" wrap="square" lIns="0" tIns="10478" rIns="0" bIns="0" rtlCol="0">
            <a:spAutoFit/>
          </a:bodyPr>
          <a:lstStyle/>
          <a:p>
            <a:pPr marL="224314" marR="4286" indent="-215265">
              <a:lnSpc>
                <a:spcPct val="111200"/>
              </a:lnSpc>
              <a:spcBef>
                <a:spcPts val="83"/>
              </a:spcBef>
              <a:buAutoNum type="romanUcPeriod"/>
              <a:tabLst>
                <a:tab pos="224314" algn="l"/>
              </a:tabLst>
            </a:pPr>
            <a:r>
              <a:rPr sz="900" dirty="0">
                <a:solidFill>
                  <a:srgbClr val="42424B"/>
                </a:solidFill>
                <a:latin typeface="Century Gothic"/>
                <a:cs typeface="Century Gothic"/>
              </a:rPr>
              <a:t>Alongside</a:t>
            </a:r>
            <a:r>
              <a:rPr sz="900" spc="-60" dirty="0">
                <a:solidFill>
                  <a:srgbClr val="42424B"/>
                </a:solidFill>
                <a:latin typeface="Century Gothic"/>
                <a:cs typeface="Century Gothic"/>
              </a:rPr>
              <a:t> </a:t>
            </a:r>
            <a:r>
              <a:rPr sz="900" dirty="0">
                <a:solidFill>
                  <a:srgbClr val="42424B"/>
                </a:solidFill>
                <a:latin typeface="Century Gothic"/>
                <a:cs typeface="Century Gothic"/>
              </a:rPr>
              <a:t>internal</a:t>
            </a:r>
            <a:r>
              <a:rPr sz="900" spc="-4" dirty="0">
                <a:solidFill>
                  <a:srgbClr val="42424B"/>
                </a:solidFill>
                <a:latin typeface="Century Gothic"/>
                <a:cs typeface="Century Gothic"/>
              </a:rPr>
              <a:t> </a:t>
            </a:r>
            <a:r>
              <a:rPr sz="900" dirty="0">
                <a:solidFill>
                  <a:srgbClr val="42424B"/>
                </a:solidFill>
                <a:latin typeface="Century Gothic"/>
                <a:cs typeface="Century Gothic"/>
              </a:rPr>
              <a:t>initiatives</a:t>
            </a:r>
            <a:r>
              <a:rPr sz="900" spc="-4" dirty="0">
                <a:solidFill>
                  <a:srgbClr val="42424B"/>
                </a:solidFill>
                <a:latin typeface="Century Gothic"/>
                <a:cs typeface="Century Gothic"/>
              </a:rPr>
              <a:t> </a:t>
            </a:r>
            <a:r>
              <a:rPr sz="900" spc="-8" dirty="0">
                <a:solidFill>
                  <a:srgbClr val="42424B"/>
                </a:solidFill>
                <a:latin typeface="Century Gothic"/>
                <a:cs typeface="Century Gothic"/>
              </a:rPr>
              <a:t>creating </a:t>
            </a:r>
            <a:r>
              <a:rPr sz="900" dirty="0">
                <a:solidFill>
                  <a:srgbClr val="42424B"/>
                </a:solidFill>
                <a:latin typeface="Century Gothic"/>
                <a:cs typeface="Century Gothic"/>
              </a:rPr>
              <a:t>‘ways</a:t>
            </a:r>
            <a:r>
              <a:rPr sz="900" spc="-19" dirty="0">
                <a:solidFill>
                  <a:srgbClr val="42424B"/>
                </a:solidFill>
                <a:latin typeface="Century Gothic"/>
                <a:cs typeface="Century Gothic"/>
              </a:rPr>
              <a:t> </a:t>
            </a:r>
            <a:r>
              <a:rPr sz="900" dirty="0">
                <a:solidFill>
                  <a:srgbClr val="42424B"/>
                </a:solidFill>
                <a:latin typeface="Century Gothic"/>
                <a:cs typeface="Century Gothic"/>
              </a:rPr>
              <a:t>of</a:t>
            </a:r>
            <a:r>
              <a:rPr sz="900" spc="-11" dirty="0">
                <a:solidFill>
                  <a:srgbClr val="42424B"/>
                </a:solidFill>
                <a:latin typeface="Century Gothic"/>
                <a:cs typeface="Century Gothic"/>
              </a:rPr>
              <a:t> </a:t>
            </a:r>
            <a:r>
              <a:rPr sz="900" dirty="0">
                <a:solidFill>
                  <a:srgbClr val="42424B"/>
                </a:solidFill>
                <a:latin typeface="Century Gothic"/>
                <a:cs typeface="Century Gothic"/>
              </a:rPr>
              <a:t>working’,</a:t>
            </a:r>
            <a:r>
              <a:rPr sz="900" spc="4" dirty="0">
                <a:solidFill>
                  <a:srgbClr val="42424B"/>
                </a:solidFill>
                <a:latin typeface="Century Gothic"/>
                <a:cs typeface="Century Gothic"/>
              </a:rPr>
              <a:t> </a:t>
            </a:r>
            <a:r>
              <a:rPr sz="900" dirty="0">
                <a:solidFill>
                  <a:srgbClr val="42424B"/>
                </a:solidFill>
                <a:latin typeface="Century Gothic"/>
                <a:cs typeface="Century Gothic"/>
              </a:rPr>
              <a:t>they</a:t>
            </a:r>
            <a:r>
              <a:rPr sz="900" spc="8" dirty="0">
                <a:solidFill>
                  <a:srgbClr val="42424B"/>
                </a:solidFill>
                <a:latin typeface="Century Gothic"/>
                <a:cs typeface="Century Gothic"/>
              </a:rPr>
              <a:t> </a:t>
            </a:r>
            <a:r>
              <a:rPr sz="900" spc="-8" dirty="0">
                <a:solidFill>
                  <a:srgbClr val="42424B"/>
                </a:solidFill>
                <a:latin typeface="Century Gothic"/>
                <a:cs typeface="Century Gothic"/>
              </a:rPr>
              <a:t>commissioned </a:t>
            </a:r>
            <a:r>
              <a:rPr sz="900" dirty="0">
                <a:solidFill>
                  <a:srgbClr val="42424B"/>
                </a:solidFill>
                <a:latin typeface="Century Gothic"/>
                <a:cs typeface="Century Gothic"/>
              </a:rPr>
              <a:t>Live</a:t>
            </a:r>
            <a:r>
              <a:rPr sz="900" spc="-8" dirty="0">
                <a:solidFill>
                  <a:srgbClr val="42424B"/>
                </a:solidFill>
                <a:latin typeface="Century Gothic"/>
                <a:cs typeface="Century Gothic"/>
              </a:rPr>
              <a:t> </a:t>
            </a:r>
            <a:r>
              <a:rPr sz="900" dirty="0">
                <a:solidFill>
                  <a:srgbClr val="42424B"/>
                </a:solidFill>
                <a:latin typeface="Century Gothic"/>
                <a:cs typeface="Century Gothic"/>
              </a:rPr>
              <a:t>More</a:t>
            </a:r>
            <a:r>
              <a:rPr sz="900" spc="-15" dirty="0">
                <a:solidFill>
                  <a:srgbClr val="42424B"/>
                </a:solidFill>
                <a:latin typeface="Century Gothic"/>
                <a:cs typeface="Century Gothic"/>
              </a:rPr>
              <a:t> </a:t>
            </a:r>
            <a:r>
              <a:rPr sz="900" dirty="0">
                <a:solidFill>
                  <a:srgbClr val="42424B"/>
                </a:solidFill>
                <a:latin typeface="Century Gothic"/>
                <a:cs typeface="Century Gothic"/>
              </a:rPr>
              <a:t>Offline</a:t>
            </a:r>
            <a:r>
              <a:rPr sz="900" spc="-30" dirty="0">
                <a:solidFill>
                  <a:srgbClr val="42424B"/>
                </a:solidFill>
                <a:latin typeface="Century Gothic"/>
                <a:cs typeface="Century Gothic"/>
              </a:rPr>
              <a:t> </a:t>
            </a:r>
            <a:r>
              <a:rPr sz="900" dirty="0">
                <a:solidFill>
                  <a:srgbClr val="42424B"/>
                </a:solidFill>
                <a:latin typeface="Century Gothic"/>
                <a:cs typeface="Century Gothic"/>
              </a:rPr>
              <a:t>to</a:t>
            </a:r>
            <a:r>
              <a:rPr sz="900" spc="23" dirty="0">
                <a:solidFill>
                  <a:srgbClr val="42424B"/>
                </a:solidFill>
                <a:latin typeface="Century Gothic"/>
                <a:cs typeface="Century Gothic"/>
              </a:rPr>
              <a:t> </a:t>
            </a:r>
            <a:r>
              <a:rPr sz="900" dirty="0">
                <a:solidFill>
                  <a:srgbClr val="42424B"/>
                </a:solidFill>
                <a:latin typeface="Century Gothic"/>
                <a:cs typeface="Century Gothic"/>
              </a:rPr>
              <a:t>run</a:t>
            </a:r>
            <a:r>
              <a:rPr sz="900" spc="-8" dirty="0">
                <a:solidFill>
                  <a:srgbClr val="42424B"/>
                </a:solidFill>
                <a:latin typeface="Century Gothic"/>
                <a:cs typeface="Century Gothic"/>
              </a:rPr>
              <a:t> </a:t>
            </a:r>
            <a:r>
              <a:rPr sz="900" dirty="0">
                <a:solidFill>
                  <a:srgbClr val="42424B"/>
                </a:solidFill>
                <a:latin typeface="Century Gothic"/>
                <a:cs typeface="Century Gothic"/>
              </a:rPr>
              <a:t>four</a:t>
            </a:r>
            <a:r>
              <a:rPr sz="900" spc="-4" dirty="0">
                <a:solidFill>
                  <a:srgbClr val="42424B"/>
                </a:solidFill>
                <a:latin typeface="Century Gothic"/>
                <a:cs typeface="Century Gothic"/>
              </a:rPr>
              <a:t> </a:t>
            </a:r>
            <a:r>
              <a:rPr sz="900" spc="-8" dirty="0">
                <a:solidFill>
                  <a:srgbClr val="42424B"/>
                </a:solidFill>
                <a:latin typeface="Century Gothic"/>
                <a:cs typeface="Century Gothic"/>
              </a:rPr>
              <a:t>workshops </a:t>
            </a:r>
            <a:r>
              <a:rPr sz="900" dirty="0">
                <a:solidFill>
                  <a:srgbClr val="42424B"/>
                </a:solidFill>
                <a:latin typeface="Century Gothic"/>
                <a:cs typeface="Century Gothic"/>
              </a:rPr>
              <a:t>focused</a:t>
            </a:r>
            <a:r>
              <a:rPr sz="900" spc="-30" dirty="0">
                <a:solidFill>
                  <a:srgbClr val="42424B"/>
                </a:solidFill>
                <a:latin typeface="Century Gothic"/>
                <a:cs typeface="Century Gothic"/>
              </a:rPr>
              <a:t> </a:t>
            </a:r>
            <a:r>
              <a:rPr sz="900" dirty="0">
                <a:solidFill>
                  <a:srgbClr val="42424B"/>
                </a:solidFill>
                <a:latin typeface="Century Gothic"/>
                <a:cs typeface="Century Gothic"/>
              </a:rPr>
              <a:t>on</a:t>
            </a:r>
            <a:r>
              <a:rPr sz="900" spc="-23" dirty="0">
                <a:solidFill>
                  <a:srgbClr val="42424B"/>
                </a:solidFill>
                <a:latin typeface="Century Gothic"/>
                <a:cs typeface="Century Gothic"/>
              </a:rPr>
              <a:t> </a:t>
            </a:r>
            <a:r>
              <a:rPr sz="900" dirty="0">
                <a:solidFill>
                  <a:srgbClr val="42424B"/>
                </a:solidFill>
                <a:latin typeface="Century Gothic"/>
                <a:cs typeface="Century Gothic"/>
              </a:rPr>
              <a:t>digital productivity,</a:t>
            </a:r>
            <a:r>
              <a:rPr sz="900" spc="8" dirty="0">
                <a:solidFill>
                  <a:srgbClr val="42424B"/>
                </a:solidFill>
                <a:latin typeface="Century Gothic"/>
                <a:cs typeface="Century Gothic"/>
              </a:rPr>
              <a:t> </a:t>
            </a:r>
            <a:r>
              <a:rPr sz="900" spc="-15" dirty="0">
                <a:solidFill>
                  <a:srgbClr val="42424B"/>
                </a:solidFill>
                <a:latin typeface="Century Gothic"/>
                <a:cs typeface="Century Gothic"/>
              </a:rPr>
              <a:t>deep </a:t>
            </a:r>
            <a:r>
              <a:rPr sz="900" dirty="0">
                <a:solidFill>
                  <a:srgbClr val="42424B"/>
                </a:solidFill>
                <a:latin typeface="Century Gothic"/>
                <a:cs typeface="Century Gothic"/>
              </a:rPr>
              <a:t>focus</a:t>
            </a:r>
            <a:r>
              <a:rPr sz="900" spc="-11" dirty="0">
                <a:solidFill>
                  <a:srgbClr val="42424B"/>
                </a:solidFill>
                <a:latin typeface="Century Gothic"/>
                <a:cs typeface="Century Gothic"/>
              </a:rPr>
              <a:t> </a:t>
            </a:r>
            <a:r>
              <a:rPr sz="900" dirty="0">
                <a:solidFill>
                  <a:srgbClr val="42424B"/>
                </a:solidFill>
                <a:latin typeface="Century Gothic"/>
                <a:cs typeface="Century Gothic"/>
              </a:rPr>
              <a:t>and</a:t>
            </a:r>
            <a:r>
              <a:rPr sz="900" spc="4" dirty="0">
                <a:solidFill>
                  <a:srgbClr val="42424B"/>
                </a:solidFill>
                <a:latin typeface="Century Gothic"/>
                <a:cs typeface="Century Gothic"/>
              </a:rPr>
              <a:t> </a:t>
            </a:r>
            <a:r>
              <a:rPr sz="900" dirty="0">
                <a:solidFill>
                  <a:srgbClr val="42424B"/>
                </a:solidFill>
                <a:latin typeface="Century Gothic"/>
                <a:cs typeface="Century Gothic"/>
              </a:rPr>
              <a:t>smarter</a:t>
            </a:r>
            <a:r>
              <a:rPr sz="900" spc="-4" dirty="0">
                <a:solidFill>
                  <a:srgbClr val="42424B"/>
                </a:solidFill>
                <a:latin typeface="Century Gothic"/>
                <a:cs typeface="Century Gothic"/>
              </a:rPr>
              <a:t> </a:t>
            </a:r>
            <a:r>
              <a:rPr sz="900" dirty="0">
                <a:solidFill>
                  <a:srgbClr val="42424B"/>
                </a:solidFill>
                <a:latin typeface="Century Gothic"/>
                <a:cs typeface="Century Gothic"/>
              </a:rPr>
              <a:t>use</a:t>
            </a:r>
            <a:r>
              <a:rPr sz="900" spc="-15" dirty="0">
                <a:solidFill>
                  <a:srgbClr val="42424B"/>
                </a:solidFill>
                <a:latin typeface="Century Gothic"/>
                <a:cs typeface="Century Gothic"/>
              </a:rPr>
              <a:t> </a:t>
            </a:r>
            <a:r>
              <a:rPr sz="900" dirty="0">
                <a:solidFill>
                  <a:srgbClr val="42424B"/>
                </a:solidFill>
                <a:latin typeface="Century Gothic"/>
                <a:cs typeface="Century Gothic"/>
              </a:rPr>
              <a:t>of</a:t>
            </a:r>
            <a:r>
              <a:rPr sz="900" spc="-4" dirty="0">
                <a:solidFill>
                  <a:srgbClr val="42424B"/>
                </a:solidFill>
                <a:latin typeface="Century Gothic"/>
                <a:cs typeface="Century Gothic"/>
              </a:rPr>
              <a:t> </a:t>
            </a:r>
            <a:r>
              <a:rPr sz="900" spc="-8" dirty="0">
                <a:solidFill>
                  <a:srgbClr val="42424B"/>
                </a:solidFill>
                <a:latin typeface="Century Gothic"/>
                <a:cs typeface="Century Gothic"/>
              </a:rPr>
              <a:t>asynchronous </a:t>
            </a:r>
            <a:r>
              <a:rPr sz="900" dirty="0">
                <a:solidFill>
                  <a:srgbClr val="42424B"/>
                </a:solidFill>
                <a:latin typeface="Century Gothic"/>
                <a:cs typeface="Century Gothic"/>
              </a:rPr>
              <a:t>work</a:t>
            </a:r>
            <a:r>
              <a:rPr sz="900" spc="-15" dirty="0">
                <a:solidFill>
                  <a:srgbClr val="42424B"/>
                </a:solidFill>
                <a:latin typeface="Century Gothic"/>
                <a:cs typeface="Century Gothic"/>
              </a:rPr>
              <a:t> </a:t>
            </a:r>
            <a:r>
              <a:rPr sz="900" dirty="0">
                <a:solidFill>
                  <a:srgbClr val="42424B"/>
                </a:solidFill>
                <a:latin typeface="Century Gothic"/>
                <a:cs typeface="Century Gothic"/>
              </a:rPr>
              <a:t>before</a:t>
            </a:r>
            <a:r>
              <a:rPr sz="900" spc="-15" dirty="0">
                <a:solidFill>
                  <a:srgbClr val="42424B"/>
                </a:solidFill>
                <a:latin typeface="Century Gothic"/>
                <a:cs typeface="Century Gothic"/>
              </a:rPr>
              <a:t> </a:t>
            </a:r>
            <a:r>
              <a:rPr sz="900" dirty="0">
                <a:solidFill>
                  <a:srgbClr val="42424B"/>
                </a:solidFill>
                <a:latin typeface="Century Gothic"/>
                <a:cs typeface="Century Gothic"/>
              </a:rPr>
              <a:t>the</a:t>
            </a:r>
            <a:r>
              <a:rPr sz="900" spc="11" dirty="0">
                <a:solidFill>
                  <a:srgbClr val="42424B"/>
                </a:solidFill>
                <a:latin typeface="Century Gothic"/>
                <a:cs typeface="Century Gothic"/>
              </a:rPr>
              <a:t> </a:t>
            </a:r>
            <a:r>
              <a:rPr sz="900" dirty="0">
                <a:solidFill>
                  <a:srgbClr val="42424B"/>
                </a:solidFill>
                <a:latin typeface="Century Gothic"/>
                <a:cs typeface="Century Gothic"/>
              </a:rPr>
              <a:t>pilot</a:t>
            </a:r>
            <a:r>
              <a:rPr sz="900" spc="-30" dirty="0">
                <a:solidFill>
                  <a:srgbClr val="42424B"/>
                </a:solidFill>
                <a:latin typeface="Century Gothic"/>
                <a:cs typeface="Century Gothic"/>
              </a:rPr>
              <a:t> </a:t>
            </a:r>
            <a:r>
              <a:rPr sz="900" dirty="0">
                <a:solidFill>
                  <a:srgbClr val="42424B"/>
                </a:solidFill>
                <a:latin typeface="Century Gothic"/>
                <a:cs typeface="Century Gothic"/>
              </a:rPr>
              <a:t>started.</a:t>
            </a:r>
            <a:r>
              <a:rPr sz="900" spc="19" dirty="0">
                <a:solidFill>
                  <a:srgbClr val="42424B"/>
                </a:solidFill>
                <a:latin typeface="Century Gothic"/>
                <a:cs typeface="Century Gothic"/>
              </a:rPr>
              <a:t> </a:t>
            </a:r>
            <a:r>
              <a:rPr sz="900" dirty="0">
                <a:solidFill>
                  <a:srgbClr val="42424B"/>
                </a:solidFill>
                <a:latin typeface="Century Gothic"/>
                <a:cs typeface="Century Gothic"/>
              </a:rPr>
              <a:t>The</a:t>
            </a:r>
            <a:r>
              <a:rPr sz="900" spc="-4" dirty="0">
                <a:solidFill>
                  <a:srgbClr val="42424B"/>
                </a:solidFill>
                <a:latin typeface="Century Gothic"/>
                <a:cs typeface="Century Gothic"/>
              </a:rPr>
              <a:t> </a:t>
            </a:r>
            <a:r>
              <a:rPr sz="900" spc="-19" dirty="0">
                <a:solidFill>
                  <a:srgbClr val="42424B"/>
                </a:solidFill>
                <a:latin typeface="Century Gothic"/>
                <a:cs typeface="Century Gothic"/>
              </a:rPr>
              <a:t>aim </a:t>
            </a:r>
            <a:r>
              <a:rPr sz="900" dirty="0">
                <a:solidFill>
                  <a:srgbClr val="42424B"/>
                </a:solidFill>
                <a:latin typeface="Century Gothic"/>
                <a:cs typeface="Century Gothic"/>
              </a:rPr>
              <a:t>was</a:t>
            </a:r>
            <a:r>
              <a:rPr sz="900" spc="-15" dirty="0">
                <a:solidFill>
                  <a:srgbClr val="42424B"/>
                </a:solidFill>
                <a:latin typeface="Century Gothic"/>
                <a:cs typeface="Century Gothic"/>
              </a:rPr>
              <a:t> </a:t>
            </a:r>
            <a:r>
              <a:rPr sz="900" dirty="0">
                <a:solidFill>
                  <a:srgbClr val="42424B"/>
                </a:solidFill>
                <a:latin typeface="Century Gothic"/>
                <a:cs typeface="Century Gothic"/>
              </a:rPr>
              <a:t>to</a:t>
            </a:r>
            <a:r>
              <a:rPr sz="900" spc="4" dirty="0">
                <a:solidFill>
                  <a:srgbClr val="42424B"/>
                </a:solidFill>
                <a:latin typeface="Century Gothic"/>
                <a:cs typeface="Century Gothic"/>
              </a:rPr>
              <a:t> </a:t>
            </a:r>
            <a:r>
              <a:rPr sz="900" dirty="0">
                <a:solidFill>
                  <a:srgbClr val="42424B"/>
                </a:solidFill>
                <a:latin typeface="Century Gothic"/>
                <a:cs typeface="Century Gothic"/>
              </a:rPr>
              <a:t>ease</a:t>
            </a:r>
            <a:r>
              <a:rPr sz="900" spc="-23" dirty="0">
                <a:solidFill>
                  <a:srgbClr val="42424B"/>
                </a:solidFill>
                <a:latin typeface="Century Gothic"/>
                <a:cs typeface="Century Gothic"/>
              </a:rPr>
              <a:t> </a:t>
            </a:r>
            <a:r>
              <a:rPr sz="900" dirty="0">
                <a:solidFill>
                  <a:srgbClr val="42424B"/>
                </a:solidFill>
                <a:latin typeface="Century Gothic"/>
                <a:cs typeface="Century Gothic"/>
              </a:rPr>
              <a:t>the</a:t>
            </a:r>
            <a:r>
              <a:rPr sz="900" spc="11" dirty="0">
                <a:solidFill>
                  <a:srgbClr val="42424B"/>
                </a:solidFill>
                <a:latin typeface="Century Gothic"/>
                <a:cs typeface="Century Gothic"/>
              </a:rPr>
              <a:t> </a:t>
            </a:r>
            <a:r>
              <a:rPr sz="900" dirty="0">
                <a:solidFill>
                  <a:srgbClr val="42424B"/>
                </a:solidFill>
                <a:latin typeface="Century Gothic"/>
                <a:cs typeface="Century Gothic"/>
              </a:rPr>
              <a:t>transition</a:t>
            </a:r>
            <a:r>
              <a:rPr sz="900" spc="34" dirty="0">
                <a:solidFill>
                  <a:srgbClr val="42424B"/>
                </a:solidFill>
                <a:latin typeface="Century Gothic"/>
                <a:cs typeface="Century Gothic"/>
              </a:rPr>
              <a:t> </a:t>
            </a:r>
            <a:r>
              <a:rPr sz="900" dirty="0">
                <a:solidFill>
                  <a:srgbClr val="42424B"/>
                </a:solidFill>
                <a:latin typeface="Century Gothic"/>
                <a:cs typeface="Century Gothic"/>
              </a:rPr>
              <a:t>by</a:t>
            </a:r>
            <a:r>
              <a:rPr sz="900" spc="-26" dirty="0">
                <a:solidFill>
                  <a:srgbClr val="42424B"/>
                </a:solidFill>
                <a:latin typeface="Century Gothic"/>
                <a:cs typeface="Century Gothic"/>
              </a:rPr>
              <a:t> </a:t>
            </a:r>
            <a:r>
              <a:rPr sz="900" spc="-8" dirty="0">
                <a:solidFill>
                  <a:srgbClr val="42424B"/>
                </a:solidFill>
                <a:latin typeface="Century Gothic"/>
                <a:cs typeface="Century Gothic"/>
              </a:rPr>
              <a:t>gaining </a:t>
            </a:r>
            <a:r>
              <a:rPr sz="900" dirty="0">
                <a:solidFill>
                  <a:srgbClr val="42424B"/>
                </a:solidFill>
                <a:latin typeface="Century Gothic"/>
                <a:cs typeface="Century Gothic"/>
              </a:rPr>
              <a:t>back</a:t>
            </a:r>
            <a:r>
              <a:rPr sz="900" spc="-4" dirty="0">
                <a:solidFill>
                  <a:srgbClr val="42424B"/>
                </a:solidFill>
                <a:latin typeface="Century Gothic"/>
                <a:cs typeface="Century Gothic"/>
              </a:rPr>
              <a:t> </a:t>
            </a:r>
            <a:r>
              <a:rPr sz="900" dirty="0">
                <a:solidFill>
                  <a:srgbClr val="42424B"/>
                </a:solidFill>
                <a:latin typeface="Century Gothic"/>
                <a:cs typeface="Century Gothic"/>
              </a:rPr>
              <a:t>time lost</a:t>
            </a:r>
            <a:r>
              <a:rPr sz="900" spc="-19" dirty="0">
                <a:solidFill>
                  <a:srgbClr val="42424B"/>
                </a:solidFill>
                <a:latin typeface="Century Gothic"/>
                <a:cs typeface="Century Gothic"/>
              </a:rPr>
              <a:t> </a:t>
            </a:r>
            <a:r>
              <a:rPr sz="900" dirty="0">
                <a:solidFill>
                  <a:srgbClr val="42424B"/>
                </a:solidFill>
                <a:latin typeface="Century Gothic"/>
                <a:cs typeface="Century Gothic"/>
              </a:rPr>
              <a:t>to</a:t>
            </a:r>
            <a:r>
              <a:rPr sz="900" spc="15" dirty="0">
                <a:solidFill>
                  <a:srgbClr val="42424B"/>
                </a:solidFill>
                <a:latin typeface="Century Gothic"/>
                <a:cs typeface="Century Gothic"/>
              </a:rPr>
              <a:t> </a:t>
            </a:r>
            <a:r>
              <a:rPr sz="900" dirty="0">
                <a:solidFill>
                  <a:srgbClr val="42424B"/>
                </a:solidFill>
                <a:latin typeface="Century Gothic"/>
                <a:cs typeface="Century Gothic"/>
              </a:rPr>
              <a:t>email,</a:t>
            </a:r>
            <a:r>
              <a:rPr sz="900" spc="-23" dirty="0">
                <a:solidFill>
                  <a:srgbClr val="42424B"/>
                </a:solidFill>
                <a:latin typeface="Century Gothic"/>
                <a:cs typeface="Century Gothic"/>
              </a:rPr>
              <a:t> </a:t>
            </a:r>
            <a:r>
              <a:rPr sz="900" dirty="0">
                <a:solidFill>
                  <a:srgbClr val="42424B"/>
                </a:solidFill>
                <a:latin typeface="Century Gothic"/>
                <a:cs typeface="Century Gothic"/>
              </a:rPr>
              <a:t>chat</a:t>
            </a:r>
            <a:r>
              <a:rPr sz="900" spc="15" dirty="0">
                <a:solidFill>
                  <a:srgbClr val="42424B"/>
                </a:solidFill>
                <a:latin typeface="Century Gothic"/>
                <a:cs typeface="Century Gothic"/>
              </a:rPr>
              <a:t> </a:t>
            </a:r>
            <a:r>
              <a:rPr sz="900" spc="-19" dirty="0">
                <a:solidFill>
                  <a:srgbClr val="42424B"/>
                </a:solidFill>
                <a:latin typeface="Century Gothic"/>
                <a:cs typeface="Century Gothic"/>
              </a:rPr>
              <a:t>and </a:t>
            </a:r>
            <a:r>
              <a:rPr sz="900" dirty="0">
                <a:solidFill>
                  <a:srgbClr val="42424B"/>
                </a:solidFill>
                <a:latin typeface="Century Gothic"/>
                <a:cs typeface="Century Gothic"/>
              </a:rPr>
              <a:t>meeting</a:t>
            </a:r>
            <a:r>
              <a:rPr sz="900" spc="-19" dirty="0">
                <a:solidFill>
                  <a:srgbClr val="42424B"/>
                </a:solidFill>
                <a:latin typeface="Century Gothic"/>
                <a:cs typeface="Century Gothic"/>
              </a:rPr>
              <a:t> </a:t>
            </a:r>
            <a:r>
              <a:rPr sz="900" dirty="0">
                <a:solidFill>
                  <a:srgbClr val="42424B"/>
                </a:solidFill>
                <a:latin typeface="Century Gothic"/>
                <a:cs typeface="Century Gothic"/>
              </a:rPr>
              <a:t>practices</a:t>
            </a:r>
            <a:r>
              <a:rPr sz="900" spc="-8" dirty="0">
                <a:solidFill>
                  <a:srgbClr val="42424B"/>
                </a:solidFill>
                <a:latin typeface="Century Gothic"/>
                <a:cs typeface="Century Gothic"/>
              </a:rPr>
              <a:t> </a:t>
            </a:r>
            <a:r>
              <a:rPr sz="900" dirty="0">
                <a:solidFill>
                  <a:srgbClr val="42424B"/>
                </a:solidFill>
                <a:latin typeface="Century Gothic"/>
                <a:cs typeface="Century Gothic"/>
              </a:rPr>
              <a:t>alongside</a:t>
            </a:r>
            <a:r>
              <a:rPr sz="900" spc="-26" dirty="0">
                <a:solidFill>
                  <a:srgbClr val="42424B"/>
                </a:solidFill>
                <a:latin typeface="Century Gothic"/>
                <a:cs typeface="Century Gothic"/>
              </a:rPr>
              <a:t> </a:t>
            </a:r>
            <a:r>
              <a:rPr sz="900" dirty="0">
                <a:solidFill>
                  <a:srgbClr val="42424B"/>
                </a:solidFill>
                <a:latin typeface="Century Gothic"/>
                <a:cs typeface="Century Gothic"/>
              </a:rPr>
              <a:t>the</a:t>
            </a:r>
            <a:r>
              <a:rPr sz="900" spc="-8" dirty="0">
                <a:solidFill>
                  <a:srgbClr val="42424B"/>
                </a:solidFill>
                <a:latin typeface="Century Gothic"/>
                <a:cs typeface="Century Gothic"/>
              </a:rPr>
              <a:t> pilot.</a:t>
            </a:r>
            <a:endParaRPr sz="900">
              <a:latin typeface="Century Gothic"/>
              <a:cs typeface="Century Gothic"/>
            </a:endParaRPr>
          </a:p>
          <a:p>
            <a:pPr marL="224314" marR="23336" indent="-215265">
              <a:lnSpc>
                <a:spcPct val="111300"/>
              </a:lnSpc>
              <a:spcBef>
                <a:spcPts val="446"/>
              </a:spcBef>
              <a:buAutoNum type="romanUcPeriod"/>
              <a:tabLst>
                <a:tab pos="224314" algn="l"/>
              </a:tabLst>
            </a:pPr>
            <a:r>
              <a:rPr sz="900" dirty="0">
                <a:solidFill>
                  <a:srgbClr val="42424B"/>
                </a:solidFill>
                <a:latin typeface="Century Gothic"/>
                <a:cs typeface="Century Gothic"/>
              </a:rPr>
              <a:t>During</a:t>
            </a:r>
            <a:r>
              <a:rPr sz="900" spc="-8" dirty="0">
                <a:solidFill>
                  <a:srgbClr val="42424B"/>
                </a:solidFill>
                <a:latin typeface="Century Gothic"/>
                <a:cs typeface="Century Gothic"/>
              </a:rPr>
              <a:t> </a:t>
            </a:r>
            <a:r>
              <a:rPr sz="900" dirty="0">
                <a:solidFill>
                  <a:srgbClr val="42424B"/>
                </a:solidFill>
                <a:latin typeface="Century Gothic"/>
                <a:cs typeface="Century Gothic"/>
              </a:rPr>
              <a:t>the</a:t>
            </a:r>
            <a:r>
              <a:rPr sz="900" spc="8" dirty="0">
                <a:solidFill>
                  <a:srgbClr val="42424B"/>
                </a:solidFill>
                <a:latin typeface="Century Gothic"/>
                <a:cs typeface="Century Gothic"/>
              </a:rPr>
              <a:t> </a:t>
            </a:r>
            <a:r>
              <a:rPr sz="900" dirty="0">
                <a:solidFill>
                  <a:srgbClr val="42424B"/>
                </a:solidFill>
                <a:latin typeface="Century Gothic"/>
                <a:cs typeface="Century Gothic"/>
              </a:rPr>
              <a:t>pilot</a:t>
            </a:r>
            <a:r>
              <a:rPr sz="900" spc="-19" dirty="0">
                <a:solidFill>
                  <a:srgbClr val="42424B"/>
                </a:solidFill>
                <a:latin typeface="Century Gothic"/>
                <a:cs typeface="Century Gothic"/>
              </a:rPr>
              <a:t> </a:t>
            </a:r>
            <a:r>
              <a:rPr sz="900" dirty="0">
                <a:solidFill>
                  <a:srgbClr val="42424B"/>
                </a:solidFill>
                <a:latin typeface="Century Gothic"/>
                <a:cs typeface="Century Gothic"/>
              </a:rPr>
              <a:t>they</a:t>
            </a:r>
            <a:r>
              <a:rPr sz="900" spc="-4" dirty="0">
                <a:solidFill>
                  <a:srgbClr val="42424B"/>
                </a:solidFill>
                <a:latin typeface="Century Gothic"/>
                <a:cs typeface="Century Gothic"/>
              </a:rPr>
              <a:t> </a:t>
            </a:r>
            <a:r>
              <a:rPr sz="900" dirty="0">
                <a:solidFill>
                  <a:srgbClr val="42424B"/>
                </a:solidFill>
                <a:latin typeface="Century Gothic"/>
                <a:cs typeface="Century Gothic"/>
              </a:rPr>
              <a:t>ran</a:t>
            </a:r>
            <a:r>
              <a:rPr sz="900" spc="8" dirty="0">
                <a:solidFill>
                  <a:srgbClr val="42424B"/>
                </a:solidFill>
                <a:latin typeface="Century Gothic"/>
                <a:cs typeface="Century Gothic"/>
              </a:rPr>
              <a:t> </a:t>
            </a:r>
            <a:r>
              <a:rPr sz="900" dirty="0">
                <a:solidFill>
                  <a:srgbClr val="42424B"/>
                </a:solidFill>
                <a:latin typeface="Century Gothic"/>
                <a:cs typeface="Century Gothic"/>
              </a:rPr>
              <a:t>the</a:t>
            </a:r>
            <a:r>
              <a:rPr sz="900" spc="8" dirty="0">
                <a:solidFill>
                  <a:srgbClr val="42424B"/>
                </a:solidFill>
                <a:latin typeface="Century Gothic"/>
                <a:cs typeface="Century Gothic"/>
              </a:rPr>
              <a:t> </a:t>
            </a:r>
            <a:r>
              <a:rPr sz="900" spc="-8" dirty="0">
                <a:solidFill>
                  <a:srgbClr val="42424B"/>
                </a:solidFill>
                <a:latin typeface="Century Gothic"/>
                <a:cs typeface="Century Gothic"/>
              </a:rPr>
              <a:t>Digital </a:t>
            </a:r>
            <a:r>
              <a:rPr sz="900" dirty="0">
                <a:solidFill>
                  <a:srgbClr val="42424B"/>
                </a:solidFill>
                <a:latin typeface="Century Gothic"/>
                <a:cs typeface="Century Gothic"/>
              </a:rPr>
              <a:t>Culture</a:t>
            </a:r>
            <a:r>
              <a:rPr sz="900" spc="-30" dirty="0">
                <a:solidFill>
                  <a:srgbClr val="42424B"/>
                </a:solidFill>
                <a:latin typeface="Century Gothic"/>
                <a:cs typeface="Century Gothic"/>
              </a:rPr>
              <a:t> </a:t>
            </a:r>
            <a:r>
              <a:rPr sz="900" dirty="0">
                <a:solidFill>
                  <a:srgbClr val="42424B"/>
                </a:solidFill>
                <a:latin typeface="Century Gothic"/>
                <a:cs typeface="Century Gothic"/>
              </a:rPr>
              <a:t>Diagnostic</a:t>
            </a:r>
            <a:r>
              <a:rPr sz="900" spc="11" dirty="0">
                <a:solidFill>
                  <a:srgbClr val="42424B"/>
                </a:solidFill>
                <a:latin typeface="Century Gothic"/>
                <a:cs typeface="Century Gothic"/>
              </a:rPr>
              <a:t> </a:t>
            </a:r>
            <a:r>
              <a:rPr sz="900" dirty="0">
                <a:solidFill>
                  <a:srgbClr val="42424B"/>
                </a:solidFill>
                <a:latin typeface="Century Gothic"/>
                <a:cs typeface="Century Gothic"/>
              </a:rPr>
              <a:t>to</a:t>
            </a:r>
            <a:r>
              <a:rPr sz="900" spc="-4" dirty="0">
                <a:solidFill>
                  <a:srgbClr val="42424B"/>
                </a:solidFill>
                <a:latin typeface="Century Gothic"/>
                <a:cs typeface="Century Gothic"/>
              </a:rPr>
              <a:t> </a:t>
            </a:r>
            <a:r>
              <a:rPr sz="900" dirty="0">
                <a:solidFill>
                  <a:srgbClr val="42424B"/>
                </a:solidFill>
                <a:latin typeface="Century Gothic"/>
                <a:cs typeface="Century Gothic"/>
              </a:rPr>
              <a:t>understand </a:t>
            </a:r>
            <a:r>
              <a:rPr sz="900" spc="-8" dirty="0">
                <a:solidFill>
                  <a:srgbClr val="42424B"/>
                </a:solidFill>
                <a:latin typeface="Century Gothic"/>
                <a:cs typeface="Century Gothic"/>
              </a:rPr>
              <a:t>their </a:t>
            </a:r>
            <a:r>
              <a:rPr sz="900" dirty="0">
                <a:solidFill>
                  <a:srgbClr val="42424B"/>
                </a:solidFill>
                <a:latin typeface="Century Gothic"/>
                <a:cs typeface="Century Gothic"/>
              </a:rPr>
              <a:t>people’s</a:t>
            </a:r>
            <a:r>
              <a:rPr sz="900" spc="-45" dirty="0">
                <a:solidFill>
                  <a:srgbClr val="42424B"/>
                </a:solidFill>
                <a:latin typeface="Century Gothic"/>
                <a:cs typeface="Century Gothic"/>
              </a:rPr>
              <a:t> </a:t>
            </a:r>
            <a:r>
              <a:rPr sz="900" dirty="0">
                <a:solidFill>
                  <a:srgbClr val="42424B"/>
                </a:solidFill>
                <a:latin typeface="Century Gothic"/>
                <a:cs typeface="Century Gothic"/>
              </a:rPr>
              <a:t>challenges</a:t>
            </a:r>
            <a:r>
              <a:rPr sz="900" spc="-34" dirty="0">
                <a:solidFill>
                  <a:srgbClr val="42424B"/>
                </a:solidFill>
                <a:latin typeface="Century Gothic"/>
                <a:cs typeface="Century Gothic"/>
              </a:rPr>
              <a:t> </a:t>
            </a:r>
            <a:r>
              <a:rPr sz="900" dirty="0">
                <a:solidFill>
                  <a:srgbClr val="42424B"/>
                </a:solidFill>
                <a:latin typeface="Century Gothic"/>
                <a:cs typeface="Century Gothic"/>
              </a:rPr>
              <a:t>further</a:t>
            </a:r>
            <a:r>
              <a:rPr sz="900" spc="19" dirty="0">
                <a:solidFill>
                  <a:srgbClr val="42424B"/>
                </a:solidFill>
                <a:latin typeface="Century Gothic"/>
                <a:cs typeface="Century Gothic"/>
              </a:rPr>
              <a:t> </a:t>
            </a:r>
            <a:r>
              <a:rPr sz="900" dirty="0">
                <a:solidFill>
                  <a:srgbClr val="42424B"/>
                </a:solidFill>
                <a:latin typeface="Century Gothic"/>
                <a:cs typeface="Century Gothic"/>
              </a:rPr>
              <a:t>and</a:t>
            </a:r>
            <a:r>
              <a:rPr sz="900" spc="4" dirty="0">
                <a:solidFill>
                  <a:srgbClr val="42424B"/>
                </a:solidFill>
                <a:latin typeface="Century Gothic"/>
                <a:cs typeface="Century Gothic"/>
              </a:rPr>
              <a:t> </a:t>
            </a:r>
            <a:r>
              <a:rPr sz="900" spc="-19" dirty="0">
                <a:solidFill>
                  <a:srgbClr val="42424B"/>
                </a:solidFill>
                <a:latin typeface="Century Gothic"/>
                <a:cs typeface="Century Gothic"/>
              </a:rPr>
              <a:t>be </a:t>
            </a:r>
            <a:r>
              <a:rPr sz="900" dirty="0">
                <a:solidFill>
                  <a:srgbClr val="42424B"/>
                </a:solidFill>
                <a:latin typeface="Century Gothic"/>
                <a:cs typeface="Century Gothic"/>
              </a:rPr>
              <a:t>able</a:t>
            </a:r>
            <a:r>
              <a:rPr sz="900" spc="-26" dirty="0">
                <a:solidFill>
                  <a:srgbClr val="42424B"/>
                </a:solidFill>
                <a:latin typeface="Century Gothic"/>
                <a:cs typeface="Century Gothic"/>
              </a:rPr>
              <a:t> </a:t>
            </a:r>
            <a:r>
              <a:rPr sz="900" dirty="0">
                <a:solidFill>
                  <a:srgbClr val="42424B"/>
                </a:solidFill>
                <a:latin typeface="Century Gothic"/>
                <a:cs typeface="Century Gothic"/>
              </a:rPr>
              <a:t>to</a:t>
            </a:r>
            <a:r>
              <a:rPr sz="900" spc="15" dirty="0">
                <a:solidFill>
                  <a:srgbClr val="42424B"/>
                </a:solidFill>
                <a:latin typeface="Century Gothic"/>
                <a:cs typeface="Century Gothic"/>
              </a:rPr>
              <a:t> </a:t>
            </a:r>
            <a:r>
              <a:rPr sz="900" dirty="0">
                <a:solidFill>
                  <a:srgbClr val="42424B"/>
                </a:solidFill>
                <a:latin typeface="Century Gothic"/>
                <a:cs typeface="Century Gothic"/>
              </a:rPr>
              <a:t>make</a:t>
            </a:r>
            <a:r>
              <a:rPr sz="900" spc="-19" dirty="0">
                <a:solidFill>
                  <a:srgbClr val="42424B"/>
                </a:solidFill>
                <a:latin typeface="Century Gothic"/>
                <a:cs typeface="Century Gothic"/>
              </a:rPr>
              <a:t> </a:t>
            </a:r>
            <a:r>
              <a:rPr sz="900" dirty="0">
                <a:solidFill>
                  <a:srgbClr val="42424B"/>
                </a:solidFill>
                <a:latin typeface="Century Gothic"/>
                <a:cs typeface="Century Gothic"/>
              </a:rPr>
              <a:t>changes</a:t>
            </a:r>
            <a:r>
              <a:rPr sz="900" spc="11" dirty="0">
                <a:solidFill>
                  <a:srgbClr val="42424B"/>
                </a:solidFill>
                <a:latin typeface="Century Gothic"/>
                <a:cs typeface="Century Gothic"/>
              </a:rPr>
              <a:t> </a:t>
            </a:r>
            <a:r>
              <a:rPr sz="900" dirty="0">
                <a:solidFill>
                  <a:srgbClr val="42424B"/>
                </a:solidFill>
                <a:latin typeface="Century Gothic"/>
                <a:cs typeface="Century Gothic"/>
              </a:rPr>
              <a:t>during</a:t>
            </a:r>
            <a:r>
              <a:rPr sz="900" spc="-8" dirty="0">
                <a:solidFill>
                  <a:srgbClr val="42424B"/>
                </a:solidFill>
                <a:latin typeface="Century Gothic"/>
                <a:cs typeface="Century Gothic"/>
              </a:rPr>
              <a:t> </a:t>
            </a:r>
            <a:r>
              <a:rPr sz="900" dirty="0">
                <a:solidFill>
                  <a:srgbClr val="42424B"/>
                </a:solidFill>
                <a:latin typeface="Century Gothic"/>
                <a:cs typeface="Century Gothic"/>
              </a:rPr>
              <a:t>the</a:t>
            </a:r>
            <a:r>
              <a:rPr sz="900" spc="23" dirty="0">
                <a:solidFill>
                  <a:srgbClr val="42424B"/>
                </a:solidFill>
                <a:latin typeface="Century Gothic"/>
                <a:cs typeface="Century Gothic"/>
              </a:rPr>
              <a:t> </a:t>
            </a:r>
            <a:r>
              <a:rPr sz="900" spc="-15" dirty="0">
                <a:solidFill>
                  <a:srgbClr val="42424B"/>
                </a:solidFill>
                <a:latin typeface="Century Gothic"/>
                <a:cs typeface="Century Gothic"/>
              </a:rPr>
              <a:t>pilot </a:t>
            </a:r>
            <a:r>
              <a:rPr sz="900" spc="-8" dirty="0">
                <a:solidFill>
                  <a:srgbClr val="42424B"/>
                </a:solidFill>
                <a:latin typeface="Century Gothic"/>
                <a:cs typeface="Century Gothic"/>
              </a:rPr>
              <a:t>itself</a:t>
            </a:r>
            <a:endParaRPr sz="900">
              <a:latin typeface="Century Gothic"/>
              <a:cs typeface="Century Gothic"/>
            </a:endParaRPr>
          </a:p>
          <a:p>
            <a:pPr marL="224314" marR="3810">
              <a:lnSpc>
                <a:spcPct val="111200"/>
              </a:lnSpc>
              <a:spcBef>
                <a:spcPts val="446"/>
              </a:spcBef>
            </a:pPr>
            <a:r>
              <a:rPr sz="900" dirty="0">
                <a:solidFill>
                  <a:srgbClr val="42424B"/>
                </a:solidFill>
                <a:latin typeface="Century Gothic"/>
                <a:cs typeface="Century Gothic"/>
              </a:rPr>
              <a:t>With</a:t>
            </a:r>
            <a:r>
              <a:rPr sz="900" spc="15" dirty="0">
                <a:solidFill>
                  <a:srgbClr val="42424B"/>
                </a:solidFill>
                <a:latin typeface="Century Gothic"/>
                <a:cs typeface="Century Gothic"/>
              </a:rPr>
              <a:t> </a:t>
            </a:r>
            <a:r>
              <a:rPr sz="900" dirty="0">
                <a:solidFill>
                  <a:srgbClr val="42424B"/>
                </a:solidFill>
                <a:latin typeface="Century Gothic"/>
                <a:cs typeface="Century Gothic"/>
              </a:rPr>
              <a:t>meeting</a:t>
            </a:r>
            <a:r>
              <a:rPr sz="900" spc="-11" dirty="0">
                <a:solidFill>
                  <a:srgbClr val="42424B"/>
                </a:solidFill>
                <a:latin typeface="Century Gothic"/>
                <a:cs typeface="Century Gothic"/>
              </a:rPr>
              <a:t> </a:t>
            </a:r>
            <a:r>
              <a:rPr sz="900" dirty="0">
                <a:solidFill>
                  <a:srgbClr val="42424B"/>
                </a:solidFill>
                <a:latin typeface="Century Gothic"/>
                <a:cs typeface="Century Gothic"/>
              </a:rPr>
              <a:t>culture</a:t>
            </a:r>
            <a:r>
              <a:rPr sz="900" spc="-30" dirty="0">
                <a:solidFill>
                  <a:srgbClr val="42424B"/>
                </a:solidFill>
                <a:latin typeface="Century Gothic"/>
                <a:cs typeface="Century Gothic"/>
              </a:rPr>
              <a:t> </a:t>
            </a:r>
            <a:r>
              <a:rPr sz="900" dirty="0">
                <a:solidFill>
                  <a:srgbClr val="42424B"/>
                </a:solidFill>
                <a:latin typeface="Century Gothic"/>
                <a:cs typeface="Century Gothic"/>
              </a:rPr>
              <a:t>identified</a:t>
            </a:r>
            <a:r>
              <a:rPr sz="900" spc="4" dirty="0">
                <a:solidFill>
                  <a:srgbClr val="42424B"/>
                </a:solidFill>
                <a:latin typeface="Century Gothic"/>
                <a:cs typeface="Century Gothic"/>
              </a:rPr>
              <a:t> </a:t>
            </a:r>
            <a:r>
              <a:rPr sz="900" dirty="0">
                <a:solidFill>
                  <a:srgbClr val="42424B"/>
                </a:solidFill>
                <a:latin typeface="Century Gothic"/>
                <a:cs typeface="Century Gothic"/>
              </a:rPr>
              <a:t>as</a:t>
            </a:r>
            <a:r>
              <a:rPr sz="900" spc="-15" dirty="0">
                <a:solidFill>
                  <a:srgbClr val="42424B"/>
                </a:solidFill>
                <a:latin typeface="Century Gothic"/>
                <a:cs typeface="Century Gothic"/>
              </a:rPr>
              <a:t> </a:t>
            </a:r>
            <a:r>
              <a:rPr sz="900" spc="-19" dirty="0">
                <a:solidFill>
                  <a:srgbClr val="42424B"/>
                </a:solidFill>
                <a:latin typeface="Century Gothic"/>
                <a:cs typeface="Century Gothic"/>
              </a:rPr>
              <a:t>an </a:t>
            </a:r>
            <a:r>
              <a:rPr sz="900" dirty="0">
                <a:solidFill>
                  <a:srgbClr val="42424B"/>
                </a:solidFill>
                <a:latin typeface="Century Gothic"/>
                <a:cs typeface="Century Gothic"/>
              </a:rPr>
              <a:t>area</a:t>
            </a:r>
            <a:r>
              <a:rPr sz="900" spc="-11" dirty="0">
                <a:solidFill>
                  <a:srgbClr val="42424B"/>
                </a:solidFill>
                <a:latin typeface="Century Gothic"/>
                <a:cs typeface="Century Gothic"/>
              </a:rPr>
              <a:t> </a:t>
            </a:r>
            <a:r>
              <a:rPr sz="900" dirty="0">
                <a:solidFill>
                  <a:srgbClr val="42424B"/>
                </a:solidFill>
                <a:latin typeface="Century Gothic"/>
                <a:cs typeface="Century Gothic"/>
              </a:rPr>
              <a:t>for</a:t>
            </a:r>
            <a:r>
              <a:rPr sz="900" spc="4" dirty="0">
                <a:solidFill>
                  <a:srgbClr val="42424B"/>
                </a:solidFill>
                <a:latin typeface="Century Gothic"/>
                <a:cs typeface="Century Gothic"/>
              </a:rPr>
              <a:t> </a:t>
            </a:r>
            <a:r>
              <a:rPr sz="900" dirty="0">
                <a:solidFill>
                  <a:srgbClr val="42424B"/>
                </a:solidFill>
                <a:latin typeface="Century Gothic"/>
                <a:cs typeface="Century Gothic"/>
              </a:rPr>
              <a:t>improvement,</a:t>
            </a:r>
            <a:r>
              <a:rPr sz="900" spc="-15" dirty="0">
                <a:solidFill>
                  <a:srgbClr val="42424B"/>
                </a:solidFill>
                <a:latin typeface="Century Gothic"/>
                <a:cs typeface="Century Gothic"/>
              </a:rPr>
              <a:t> </a:t>
            </a:r>
            <a:r>
              <a:rPr sz="900" dirty="0">
                <a:solidFill>
                  <a:srgbClr val="42424B"/>
                </a:solidFill>
                <a:latin typeface="Century Gothic"/>
                <a:cs typeface="Century Gothic"/>
              </a:rPr>
              <a:t>they</a:t>
            </a:r>
            <a:r>
              <a:rPr sz="900" spc="4" dirty="0">
                <a:solidFill>
                  <a:srgbClr val="42424B"/>
                </a:solidFill>
                <a:latin typeface="Century Gothic"/>
                <a:cs typeface="Century Gothic"/>
              </a:rPr>
              <a:t> </a:t>
            </a:r>
            <a:r>
              <a:rPr sz="900" dirty="0">
                <a:solidFill>
                  <a:srgbClr val="42424B"/>
                </a:solidFill>
                <a:latin typeface="Century Gothic"/>
                <a:cs typeface="Century Gothic"/>
              </a:rPr>
              <a:t>went</a:t>
            </a:r>
            <a:r>
              <a:rPr sz="900" spc="-23" dirty="0">
                <a:solidFill>
                  <a:srgbClr val="42424B"/>
                </a:solidFill>
                <a:latin typeface="Century Gothic"/>
                <a:cs typeface="Century Gothic"/>
              </a:rPr>
              <a:t> </a:t>
            </a:r>
            <a:r>
              <a:rPr sz="900" dirty="0">
                <a:solidFill>
                  <a:srgbClr val="42424B"/>
                </a:solidFill>
                <a:latin typeface="Century Gothic"/>
                <a:cs typeface="Century Gothic"/>
              </a:rPr>
              <a:t>on</a:t>
            </a:r>
            <a:r>
              <a:rPr sz="900" spc="4" dirty="0">
                <a:solidFill>
                  <a:srgbClr val="42424B"/>
                </a:solidFill>
                <a:latin typeface="Century Gothic"/>
                <a:cs typeface="Century Gothic"/>
              </a:rPr>
              <a:t> </a:t>
            </a:r>
            <a:r>
              <a:rPr sz="900" spc="-19" dirty="0">
                <a:solidFill>
                  <a:srgbClr val="42424B"/>
                </a:solidFill>
                <a:latin typeface="Century Gothic"/>
                <a:cs typeface="Century Gothic"/>
              </a:rPr>
              <a:t>to </a:t>
            </a:r>
            <a:r>
              <a:rPr sz="900" dirty="0">
                <a:solidFill>
                  <a:srgbClr val="42424B"/>
                </a:solidFill>
                <a:latin typeface="Century Gothic"/>
                <a:cs typeface="Century Gothic"/>
              </a:rPr>
              <a:t>run</a:t>
            </a:r>
            <a:r>
              <a:rPr sz="900" spc="-15" dirty="0">
                <a:solidFill>
                  <a:srgbClr val="42424B"/>
                </a:solidFill>
                <a:latin typeface="Century Gothic"/>
                <a:cs typeface="Century Gothic"/>
              </a:rPr>
              <a:t> </a:t>
            </a:r>
            <a:r>
              <a:rPr sz="900" dirty="0">
                <a:solidFill>
                  <a:srgbClr val="42424B"/>
                </a:solidFill>
                <a:latin typeface="Century Gothic"/>
                <a:cs typeface="Century Gothic"/>
              </a:rPr>
              <a:t>another</a:t>
            </a:r>
            <a:r>
              <a:rPr sz="900" spc="34" dirty="0">
                <a:solidFill>
                  <a:srgbClr val="42424B"/>
                </a:solidFill>
                <a:latin typeface="Century Gothic"/>
                <a:cs typeface="Century Gothic"/>
              </a:rPr>
              <a:t> </a:t>
            </a:r>
            <a:r>
              <a:rPr sz="900" spc="-8" dirty="0">
                <a:solidFill>
                  <a:srgbClr val="42424B"/>
                </a:solidFill>
                <a:latin typeface="Century Gothic"/>
                <a:cs typeface="Century Gothic"/>
              </a:rPr>
              <a:t>3-</a:t>
            </a:r>
            <a:r>
              <a:rPr sz="900" dirty="0">
                <a:solidFill>
                  <a:srgbClr val="42424B"/>
                </a:solidFill>
                <a:latin typeface="Century Gothic"/>
                <a:cs typeface="Century Gothic"/>
              </a:rPr>
              <a:t>part</a:t>
            </a:r>
            <a:r>
              <a:rPr sz="900" spc="-4" dirty="0">
                <a:solidFill>
                  <a:srgbClr val="42424B"/>
                </a:solidFill>
                <a:latin typeface="Century Gothic"/>
                <a:cs typeface="Century Gothic"/>
              </a:rPr>
              <a:t> </a:t>
            </a:r>
            <a:r>
              <a:rPr sz="900" dirty="0">
                <a:solidFill>
                  <a:srgbClr val="42424B"/>
                </a:solidFill>
                <a:latin typeface="Century Gothic"/>
                <a:cs typeface="Century Gothic"/>
              </a:rPr>
              <a:t>series</a:t>
            </a:r>
            <a:r>
              <a:rPr sz="900" spc="-15" dirty="0">
                <a:solidFill>
                  <a:srgbClr val="42424B"/>
                </a:solidFill>
                <a:latin typeface="Century Gothic"/>
                <a:cs typeface="Century Gothic"/>
              </a:rPr>
              <a:t> </a:t>
            </a:r>
            <a:r>
              <a:rPr sz="900" dirty="0">
                <a:solidFill>
                  <a:srgbClr val="42424B"/>
                </a:solidFill>
                <a:latin typeface="Century Gothic"/>
                <a:cs typeface="Century Gothic"/>
              </a:rPr>
              <a:t>of</a:t>
            </a:r>
            <a:r>
              <a:rPr sz="900" spc="-8" dirty="0">
                <a:solidFill>
                  <a:srgbClr val="42424B"/>
                </a:solidFill>
                <a:latin typeface="Century Gothic"/>
                <a:cs typeface="Century Gothic"/>
              </a:rPr>
              <a:t> workshops </a:t>
            </a:r>
            <a:r>
              <a:rPr sz="900" dirty="0">
                <a:solidFill>
                  <a:srgbClr val="42424B"/>
                </a:solidFill>
                <a:latin typeface="Century Gothic"/>
                <a:cs typeface="Century Gothic"/>
              </a:rPr>
              <a:t>focusing</a:t>
            </a:r>
            <a:r>
              <a:rPr sz="900" spc="-15" dirty="0">
                <a:solidFill>
                  <a:srgbClr val="42424B"/>
                </a:solidFill>
                <a:latin typeface="Century Gothic"/>
                <a:cs typeface="Century Gothic"/>
              </a:rPr>
              <a:t> </a:t>
            </a:r>
            <a:r>
              <a:rPr sz="900" dirty="0">
                <a:solidFill>
                  <a:srgbClr val="42424B"/>
                </a:solidFill>
                <a:latin typeface="Century Gothic"/>
                <a:cs typeface="Century Gothic"/>
              </a:rPr>
              <a:t>on</a:t>
            </a:r>
            <a:r>
              <a:rPr sz="900" spc="8" dirty="0">
                <a:solidFill>
                  <a:srgbClr val="42424B"/>
                </a:solidFill>
                <a:latin typeface="Century Gothic"/>
                <a:cs typeface="Century Gothic"/>
              </a:rPr>
              <a:t> </a:t>
            </a:r>
            <a:r>
              <a:rPr sz="900" dirty="0">
                <a:solidFill>
                  <a:srgbClr val="42424B"/>
                </a:solidFill>
                <a:latin typeface="Century Gothic"/>
                <a:cs typeface="Century Gothic"/>
              </a:rPr>
              <a:t>meeting </a:t>
            </a:r>
            <a:r>
              <a:rPr sz="900" spc="-8" dirty="0">
                <a:solidFill>
                  <a:srgbClr val="42424B"/>
                </a:solidFill>
                <a:latin typeface="Century Gothic"/>
                <a:cs typeface="Century Gothic"/>
              </a:rPr>
              <a:t>culture</a:t>
            </a:r>
            <a:endParaRPr sz="900">
              <a:latin typeface="Century Gothic"/>
              <a:cs typeface="Century Gothic"/>
            </a:endParaRPr>
          </a:p>
        </p:txBody>
      </p:sp>
      <p:sp>
        <p:nvSpPr>
          <p:cNvPr id="12" name="object 12"/>
          <p:cNvSpPr/>
          <p:nvPr/>
        </p:nvSpPr>
        <p:spPr>
          <a:xfrm>
            <a:off x="4781169" y="1402462"/>
            <a:ext cx="1687354" cy="3294221"/>
          </a:xfrm>
          <a:custGeom>
            <a:avLst/>
            <a:gdLst/>
            <a:ahLst/>
            <a:cxnLst/>
            <a:rect l="l" t="t" r="r" b="b"/>
            <a:pathLst>
              <a:path w="2249804" h="4392295">
                <a:moveTo>
                  <a:pt x="2249423" y="0"/>
                </a:moveTo>
                <a:lnTo>
                  <a:pt x="0" y="0"/>
                </a:lnTo>
                <a:lnTo>
                  <a:pt x="0" y="4392168"/>
                </a:lnTo>
                <a:lnTo>
                  <a:pt x="2249423" y="4392168"/>
                </a:lnTo>
                <a:lnTo>
                  <a:pt x="2249423" y="0"/>
                </a:lnTo>
                <a:close/>
              </a:path>
            </a:pathLst>
          </a:custGeom>
          <a:solidFill>
            <a:srgbClr val="DFE2F4">
              <a:alpha val="69018"/>
            </a:srgbClr>
          </a:solidFill>
        </p:spPr>
        <p:txBody>
          <a:bodyPr wrap="square" lIns="0" tIns="0" rIns="0" bIns="0" rtlCol="0"/>
          <a:lstStyle/>
          <a:p>
            <a:endParaRPr sz="1050"/>
          </a:p>
        </p:txBody>
      </p:sp>
      <p:sp>
        <p:nvSpPr>
          <p:cNvPr id="13" name="object 13"/>
          <p:cNvSpPr txBox="1"/>
          <p:nvPr/>
        </p:nvSpPr>
        <p:spPr>
          <a:xfrm>
            <a:off x="4880704" y="1422633"/>
            <a:ext cx="1414463" cy="3034260"/>
          </a:xfrm>
          <a:prstGeom prst="rect">
            <a:avLst/>
          </a:prstGeom>
        </p:spPr>
        <p:txBody>
          <a:bodyPr vert="horz" wrap="square" lIns="0" tIns="78581" rIns="0" bIns="0" rtlCol="0">
            <a:spAutoFit/>
          </a:bodyPr>
          <a:lstStyle/>
          <a:p>
            <a:pPr marL="9525">
              <a:spcBef>
                <a:spcPts val="619"/>
              </a:spcBef>
            </a:pPr>
            <a:r>
              <a:rPr sz="1050" b="1" spc="-8" dirty="0">
                <a:solidFill>
                  <a:srgbClr val="34438F"/>
                </a:solidFill>
                <a:latin typeface="Century Gothic"/>
                <a:cs typeface="Century Gothic"/>
              </a:rPr>
              <a:t>Result:</a:t>
            </a:r>
            <a:endParaRPr sz="1050">
              <a:latin typeface="Century Gothic"/>
              <a:cs typeface="Century Gothic"/>
            </a:endParaRPr>
          </a:p>
          <a:p>
            <a:pPr marL="9525" marR="3810">
              <a:lnSpc>
                <a:spcPct val="111200"/>
              </a:lnSpc>
              <a:spcBef>
                <a:spcPts val="341"/>
              </a:spcBef>
            </a:pPr>
            <a:r>
              <a:rPr sz="900" dirty="0">
                <a:solidFill>
                  <a:srgbClr val="42424B"/>
                </a:solidFill>
                <a:latin typeface="Century Gothic"/>
                <a:cs typeface="Century Gothic"/>
              </a:rPr>
              <a:t>The</a:t>
            </a:r>
            <a:r>
              <a:rPr sz="900" spc="-4" dirty="0">
                <a:solidFill>
                  <a:srgbClr val="42424B"/>
                </a:solidFill>
                <a:latin typeface="Century Gothic"/>
                <a:cs typeface="Century Gothic"/>
              </a:rPr>
              <a:t> </a:t>
            </a:r>
            <a:r>
              <a:rPr sz="900" dirty="0">
                <a:solidFill>
                  <a:srgbClr val="42424B"/>
                </a:solidFill>
                <a:latin typeface="Century Gothic"/>
                <a:cs typeface="Century Gothic"/>
              </a:rPr>
              <a:t>pilot</a:t>
            </a:r>
            <a:r>
              <a:rPr sz="900" spc="-19" dirty="0">
                <a:solidFill>
                  <a:srgbClr val="42424B"/>
                </a:solidFill>
                <a:latin typeface="Century Gothic"/>
                <a:cs typeface="Century Gothic"/>
              </a:rPr>
              <a:t> </a:t>
            </a:r>
            <a:r>
              <a:rPr sz="900" dirty="0">
                <a:solidFill>
                  <a:srgbClr val="42424B"/>
                </a:solidFill>
                <a:latin typeface="Century Gothic"/>
                <a:cs typeface="Century Gothic"/>
              </a:rPr>
              <a:t>was a</a:t>
            </a:r>
            <a:r>
              <a:rPr sz="900" spc="4" dirty="0">
                <a:solidFill>
                  <a:srgbClr val="42424B"/>
                </a:solidFill>
                <a:latin typeface="Century Gothic"/>
                <a:cs typeface="Century Gothic"/>
              </a:rPr>
              <a:t> </a:t>
            </a:r>
            <a:r>
              <a:rPr sz="900" spc="-8" dirty="0">
                <a:solidFill>
                  <a:srgbClr val="42424B"/>
                </a:solidFill>
                <a:latin typeface="Century Gothic"/>
                <a:cs typeface="Century Gothic"/>
              </a:rPr>
              <a:t>success </a:t>
            </a:r>
            <a:r>
              <a:rPr sz="900" dirty="0">
                <a:solidFill>
                  <a:srgbClr val="42424B"/>
                </a:solidFill>
                <a:latin typeface="Century Gothic"/>
                <a:cs typeface="Century Gothic"/>
              </a:rPr>
              <a:t>and</a:t>
            </a:r>
            <a:r>
              <a:rPr sz="900" spc="-4" dirty="0">
                <a:solidFill>
                  <a:srgbClr val="42424B"/>
                </a:solidFill>
                <a:latin typeface="Century Gothic"/>
                <a:cs typeface="Century Gothic"/>
              </a:rPr>
              <a:t> </a:t>
            </a:r>
            <a:r>
              <a:rPr sz="900" dirty="0">
                <a:solidFill>
                  <a:srgbClr val="42424B"/>
                </a:solidFill>
                <a:latin typeface="Century Gothic"/>
                <a:cs typeface="Century Gothic"/>
              </a:rPr>
              <a:t>the</a:t>
            </a:r>
            <a:r>
              <a:rPr sz="900" spc="15" dirty="0">
                <a:solidFill>
                  <a:srgbClr val="42424B"/>
                </a:solidFill>
                <a:latin typeface="Century Gothic"/>
                <a:cs typeface="Century Gothic"/>
              </a:rPr>
              <a:t> </a:t>
            </a:r>
            <a:r>
              <a:rPr sz="900" spc="-8" dirty="0">
                <a:solidFill>
                  <a:srgbClr val="42424B"/>
                </a:solidFill>
                <a:latin typeface="Century Gothic"/>
                <a:cs typeface="Century Gothic"/>
              </a:rPr>
              <a:t>group </a:t>
            </a:r>
            <a:r>
              <a:rPr sz="900" dirty="0">
                <a:solidFill>
                  <a:srgbClr val="42424B"/>
                </a:solidFill>
                <a:latin typeface="Century Gothic"/>
                <a:cs typeface="Century Gothic"/>
              </a:rPr>
              <a:t>transitioned</a:t>
            </a:r>
            <a:r>
              <a:rPr sz="900" spc="11" dirty="0">
                <a:solidFill>
                  <a:srgbClr val="42424B"/>
                </a:solidFill>
                <a:latin typeface="Century Gothic"/>
                <a:cs typeface="Century Gothic"/>
              </a:rPr>
              <a:t> </a:t>
            </a:r>
            <a:r>
              <a:rPr sz="900" dirty="0">
                <a:solidFill>
                  <a:srgbClr val="42424B"/>
                </a:solidFill>
                <a:latin typeface="Century Gothic"/>
                <a:cs typeface="Century Gothic"/>
              </a:rPr>
              <a:t>to</a:t>
            </a:r>
            <a:r>
              <a:rPr sz="900" spc="-11" dirty="0">
                <a:solidFill>
                  <a:srgbClr val="42424B"/>
                </a:solidFill>
                <a:latin typeface="Century Gothic"/>
                <a:cs typeface="Century Gothic"/>
              </a:rPr>
              <a:t> </a:t>
            </a:r>
            <a:r>
              <a:rPr sz="900" spc="-19" dirty="0">
                <a:solidFill>
                  <a:srgbClr val="42424B"/>
                </a:solidFill>
                <a:latin typeface="Century Gothic"/>
                <a:cs typeface="Century Gothic"/>
              </a:rPr>
              <a:t>the</a:t>
            </a:r>
            <a:r>
              <a:rPr sz="900" spc="375" dirty="0">
                <a:solidFill>
                  <a:srgbClr val="42424B"/>
                </a:solidFill>
                <a:latin typeface="Century Gothic"/>
                <a:cs typeface="Century Gothic"/>
              </a:rPr>
              <a:t> </a:t>
            </a:r>
            <a:r>
              <a:rPr sz="900" dirty="0">
                <a:solidFill>
                  <a:srgbClr val="42424B"/>
                </a:solidFill>
                <a:latin typeface="Century Gothic"/>
                <a:cs typeface="Century Gothic"/>
              </a:rPr>
              <a:t>shorter</a:t>
            </a:r>
            <a:r>
              <a:rPr sz="900" spc="-4" dirty="0">
                <a:solidFill>
                  <a:srgbClr val="42424B"/>
                </a:solidFill>
                <a:latin typeface="Century Gothic"/>
                <a:cs typeface="Century Gothic"/>
              </a:rPr>
              <a:t> </a:t>
            </a:r>
            <a:r>
              <a:rPr sz="900" dirty="0">
                <a:solidFill>
                  <a:srgbClr val="42424B"/>
                </a:solidFill>
                <a:latin typeface="Century Gothic"/>
                <a:cs typeface="Century Gothic"/>
              </a:rPr>
              <a:t>working</a:t>
            </a:r>
            <a:r>
              <a:rPr sz="900" spc="-8" dirty="0">
                <a:solidFill>
                  <a:srgbClr val="42424B"/>
                </a:solidFill>
                <a:latin typeface="Century Gothic"/>
                <a:cs typeface="Century Gothic"/>
              </a:rPr>
              <a:t> </a:t>
            </a:r>
            <a:r>
              <a:rPr sz="900" spc="-15" dirty="0">
                <a:solidFill>
                  <a:srgbClr val="42424B"/>
                </a:solidFill>
                <a:latin typeface="Century Gothic"/>
                <a:cs typeface="Century Gothic"/>
              </a:rPr>
              <a:t>week </a:t>
            </a:r>
            <a:r>
              <a:rPr sz="900" dirty="0">
                <a:solidFill>
                  <a:srgbClr val="42424B"/>
                </a:solidFill>
                <a:latin typeface="Century Gothic"/>
                <a:cs typeface="Century Gothic"/>
              </a:rPr>
              <a:t>permanently.</a:t>
            </a:r>
            <a:r>
              <a:rPr sz="900" spc="-15" dirty="0">
                <a:solidFill>
                  <a:srgbClr val="42424B"/>
                </a:solidFill>
                <a:latin typeface="Century Gothic"/>
                <a:cs typeface="Century Gothic"/>
              </a:rPr>
              <a:t> When </a:t>
            </a:r>
            <a:r>
              <a:rPr sz="900" dirty="0">
                <a:solidFill>
                  <a:srgbClr val="42424B"/>
                </a:solidFill>
                <a:latin typeface="Century Gothic"/>
                <a:cs typeface="Century Gothic"/>
              </a:rPr>
              <a:t>people</a:t>
            </a:r>
            <a:r>
              <a:rPr sz="900" spc="-26" dirty="0">
                <a:solidFill>
                  <a:srgbClr val="42424B"/>
                </a:solidFill>
                <a:latin typeface="Century Gothic"/>
                <a:cs typeface="Century Gothic"/>
              </a:rPr>
              <a:t> </a:t>
            </a:r>
            <a:r>
              <a:rPr sz="900" dirty="0">
                <a:solidFill>
                  <a:srgbClr val="42424B"/>
                </a:solidFill>
                <a:latin typeface="Century Gothic"/>
                <a:cs typeface="Century Gothic"/>
              </a:rPr>
              <a:t>were polled</a:t>
            </a:r>
            <a:r>
              <a:rPr sz="900" spc="-19" dirty="0">
                <a:solidFill>
                  <a:srgbClr val="42424B"/>
                </a:solidFill>
                <a:latin typeface="Century Gothic"/>
                <a:cs typeface="Century Gothic"/>
              </a:rPr>
              <a:t> </a:t>
            </a:r>
            <a:r>
              <a:rPr sz="900" spc="-15" dirty="0">
                <a:solidFill>
                  <a:srgbClr val="42424B"/>
                </a:solidFill>
                <a:latin typeface="Century Gothic"/>
                <a:cs typeface="Century Gothic"/>
              </a:rPr>
              <a:t>after </a:t>
            </a:r>
            <a:r>
              <a:rPr sz="900" dirty="0">
                <a:solidFill>
                  <a:srgbClr val="42424B"/>
                </a:solidFill>
                <a:latin typeface="Century Gothic"/>
                <a:cs typeface="Century Gothic"/>
              </a:rPr>
              <a:t>the</a:t>
            </a:r>
            <a:r>
              <a:rPr sz="900" spc="11" dirty="0">
                <a:solidFill>
                  <a:srgbClr val="42424B"/>
                </a:solidFill>
                <a:latin typeface="Century Gothic"/>
                <a:cs typeface="Century Gothic"/>
              </a:rPr>
              <a:t> </a:t>
            </a:r>
            <a:r>
              <a:rPr sz="900" dirty="0">
                <a:solidFill>
                  <a:srgbClr val="42424B"/>
                </a:solidFill>
                <a:latin typeface="Century Gothic"/>
                <a:cs typeface="Century Gothic"/>
              </a:rPr>
              <a:t>first</a:t>
            </a:r>
            <a:r>
              <a:rPr sz="900" spc="-8" dirty="0">
                <a:solidFill>
                  <a:srgbClr val="42424B"/>
                </a:solidFill>
                <a:latin typeface="Century Gothic"/>
                <a:cs typeface="Century Gothic"/>
              </a:rPr>
              <a:t> </a:t>
            </a:r>
            <a:r>
              <a:rPr sz="900" dirty="0">
                <a:solidFill>
                  <a:srgbClr val="42424B"/>
                </a:solidFill>
                <a:latin typeface="Century Gothic"/>
                <a:cs typeface="Century Gothic"/>
              </a:rPr>
              <a:t>sessions</a:t>
            </a:r>
            <a:r>
              <a:rPr sz="900" spc="-15" dirty="0">
                <a:solidFill>
                  <a:srgbClr val="42424B"/>
                </a:solidFill>
                <a:latin typeface="Century Gothic"/>
                <a:cs typeface="Century Gothic"/>
              </a:rPr>
              <a:t> </a:t>
            </a:r>
            <a:r>
              <a:rPr sz="900" dirty="0">
                <a:solidFill>
                  <a:srgbClr val="42424B"/>
                </a:solidFill>
                <a:latin typeface="Century Gothic"/>
                <a:cs typeface="Century Gothic"/>
              </a:rPr>
              <a:t>and </a:t>
            </a:r>
            <a:r>
              <a:rPr sz="900" spc="-15" dirty="0">
                <a:solidFill>
                  <a:srgbClr val="42424B"/>
                </a:solidFill>
                <a:latin typeface="Century Gothic"/>
                <a:cs typeface="Century Gothic"/>
              </a:rPr>
              <a:t>work </a:t>
            </a:r>
            <a:r>
              <a:rPr sz="900" dirty="0">
                <a:solidFill>
                  <a:srgbClr val="42424B"/>
                </a:solidFill>
                <a:latin typeface="Century Gothic"/>
                <a:cs typeface="Century Gothic"/>
              </a:rPr>
              <a:t>around ways</a:t>
            </a:r>
            <a:r>
              <a:rPr sz="900" spc="-11" dirty="0">
                <a:solidFill>
                  <a:srgbClr val="42424B"/>
                </a:solidFill>
                <a:latin typeface="Century Gothic"/>
                <a:cs typeface="Century Gothic"/>
              </a:rPr>
              <a:t> </a:t>
            </a:r>
            <a:r>
              <a:rPr sz="900" dirty="0">
                <a:solidFill>
                  <a:srgbClr val="42424B"/>
                </a:solidFill>
                <a:latin typeface="Century Gothic"/>
                <a:cs typeface="Century Gothic"/>
              </a:rPr>
              <a:t>of</a:t>
            </a:r>
            <a:r>
              <a:rPr sz="900" spc="-4" dirty="0">
                <a:solidFill>
                  <a:srgbClr val="42424B"/>
                </a:solidFill>
                <a:latin typeface="Century Gothic"/>
                <a:cs typeface="Century Gothic"/>
              </a:rPr>
              <a:t> </a:t>
            </a:r>
            <a:r>
              <a:rPr sz="900" spc="-8" dirty="0">
                <a:solidFill>
                  <a:srgbClr val="42424B"/>
                </a:solidFill>
                <a:latin typeface="Century Gothic"/>
                <a:cs typeface="Century Gothic"/>
              </a:rPr>
              <a:t>working, </a:t>
            </a:r>
            <a:r>
              <a:rPr sz="900" dirty="0">
                <a:solidFill>
                  <a:srgbClr val="42424B"/>
                </a:solidFill>
                <a:latin typeface="Century Gothic"/>
                <a:cs typeface="Century Gothic"/>
              </a:rPr>
              <a:t>100%</a:t>
            </a:r>
            <a:r>
              <a:rPr sz="900" spc="-8" dirty="0">
                <a:solidFill>
                  <a:srgbClr val="42424B"/>
                </a:solidFill>
                <a:latin typeface="Century Gothic"/>
                <a:cs typeface="Century Gothic"/>
              </a:rPr>
              <a:t> </a:t>
            </a:r>
            <a:r>
              <a:rPr sz="900" dirty="0">
                <a:solidFill>
                  <a:srgbClr val="42424B"/>
                </a:solidFill>
                <a:latin typeface="Century Gothic"/>
                <a:cs typeface="Century Gothic"/>
              </a:rPr>
              <a:t>of</a:t>
            </a:r>
            <a:r>
              <a:rPr sz="900" spc="-8" dirty="0">
                <a:solidFill>
                  <a:srgbClr val="42424B"/>
                </a:solidFill>
                <a:latin typeface="Century Gothic"/>
                <a:cs typeface="Century Gothic"/>
              </a:rPr>
              <a:t> </a:t>
            </a:r>
            <a:r>
              <a:rPr sz="900" dirty="0">
                <a:solidFill>
                  <a:srgbClr val="42424B"/>
                </a:solidFill>
                <a:latin typeface="Century Gothic"/>
                <a:cs typeface="Century Gothic"/>
              </a:rPr>
              <a:t>people</a:t>
            </a:r>
            <a:r>
              <a:rPr sz="900" spc="-34" dirty="0">
                <a:solidFill>
                  <a:srgbClr val="42424B"/>
                </a:solidFill>
                <a:latin typeface="Century Gothic"/>
                <a:cs typeface="Century Gothic"/>
              </a:rPr>
              <a:t> </a:t>
            </a:r>
            <a:r>
              <a:rPr sz="900" spc="-15" dirty="0">
                <a:solidFill>
                  <a:srgbClr val="42424B"/>
                </a:solidFill>
                <a:latin typeface="Century Gothic"/>
                <a:cs typeface="Century Gothic"/>
              </a:rPr>
              <a:t>said </a:t>
            </a:r>
            <a:r>
              <a:rPr sz="900" dirty="0">
                <a:solidFill>
                  <a:srgbClr val="42424B"/>
                </a:solidFill>
                <a:latin typeface="Century Gothic"/>
                <a:cs typeface="Century Gothic"/>
              </a:rPr>
              <a:t>productivity</a:t>
            </a:r>
            <a:r>
              <a:rPr sz="900" spc="-23" dirty="0">
                <a:solidFill>
                  <a:srgbClr val="42424B"/>
                </a:solidFill>
                <a:latin typeface="Century Gothic"/>
                <a:cs typeface="Century Gothic"/>
              </a:rPr>
              <a:t> </a:t>
            </a:r>
            <a:r>
              <a:rPr sz="900" spc="-19" dirty="0">
                <a:solidFill>
                  <a:srgbClr val="42424B"/>
                </a:solidFill>
                <a:latin typeface="Century Gothic"/>
                <a:cs typeface="Century Gothic"/>
              </a:rPr>
              <a:t>had </a:t>
            </a:r>
            <a:r>
              <a:rPr sz="900" dirty="0">
                <a:solidFill>
                  <a:srgbClr val="42424B"/>
                </a:solidFill>
                <a:latin typeface="Century Gothic"/>
                <a:cs typeface="Century Gothic"/>
              </a:rPr>
              <a:t>improved</a:t>
            </a:r>
            <a:r>
              <a:rPr sz="900" spc="-11" dirty="0">
                <a:solidFill>
                  <a:srgbClr val="42424B"/>
                </a:solidFill>
                <a:latin typeface="Century Gothic"/>
                <a:cs typeface="Century Gothic"/>
              </a:rPr>
              <a:t> </a:t>
            </a:r>
            <a:r>
              <a:rPr sz="900" dirty="0">
                <a:solidFill>
                  <a:srgbClr val="42424B"/>
                </a:solidFill>
                <a:latin typeface="Century Gothic"/>
                <a:cs typeface="Century Gothic"/>
              </a:rPr>
              <a:t>and 98%</a:t>
            </a:r>
            <a:r>
              <a:rPr sz="900" spc="-11" dirty="0">
                <a:solidFill>
                  <a:srgbClr val="42424B"/>
                </a:solidFill>
                <a:latin typeface="Century Gothic"/>
                <a:cs typeface="Century Gothic"/>
              </a:rPr>
              <a:t> </a:t>
            </a:r>
            <a:r>
              <a:rPr sz="900" spc="-15" dirty="0">
                <a:solidFill>
                  <a:srgbClr val="42424B"/>
                </a:solidFill>
                <a:latin typeface="Century Gothic"/>
                <a:cs typeface="Century Gothic"/>
              </a:rPr>
              <a:t>said </a:t>
            </a:r>
            <a:r>
              <a:rPr sz="900" dirty="0">
                <a:solidFill>
                  <a:srgbClr val="42424B"/>
                </a:solidFill>
                <a:latin typeface="Century Gothic"/>
                <a:cs typeface="Century Gothic"/>
              </a:rPr>
              <a:t>wellbeing</a:t>
            </a:r>
            <a:r>
              <a:rPr sz="900" spc="-23" dirty="0">
                <a:solidFill>
                  <a:srgbClr val="42424B"/>
                </a:solidFill>
                <a:latin typeface="Century Gothic"/>
                <a:cs typeface="Century Gothic"/>
              </a:rPr>
              <a:t> </a:t>
            </a:r>
            <a:r>
              <a:rPr sz="900" dirty="0">
                <a:solidFill>
                  <a:srgbClr val="42424B"/>
                </a:solidFill>
                <a:latin typeface="Century Gothic"/>
                <a:cs typeface="Century Gothic"/>
              </a:rPr>
              <a:t>had</a:t>
            </a:r>
            <a:r>
              <a:rPr sz="900" spc="11" dirty="0">
                <a:solidFill>
                  <a:srgbClr val="42424B"/>
                </a:solidFill>
                <a:latin typeface="Century Gothic"/>
                <a:cs typeface="Century Gothic"/>
              </a:rPr>
              <a:t> </a:t>
            </a:r>
            <a:r>
              <a:rPr sz="900" spc="-8" dirty="0">
                <a:solidFill>
                  <a:srgbClr val="42424B"/>
                </a:solidFill>
                <a:latin typeface="Century Gothic"/>
                <a:cs typeface="Century Gothic"/>
              </a:rPr>
              <a:t>improved. </a:t>
            </a:r>
            <a:r>
              <a:rPr sz="900" dirty="0">
                <a:solidFill>
                  <a:srgbClr val="42424B"/>
                </a:solidFill>
                <a:latin typeface="Century Gothic"/>
                <a:cs typeface="Century Gothic"/>
              </a:rPr>
              <a:t>After</a:t>
            </a:r>
            <a:r>
              <a:rPr sz="900" spc="4" dirty="0">
                <a:solidFill>
                  <a:srgbClr val="42424B"/>
                </a:solidFill>
                <a:latin typeface="Century Gothic"/>
                <a:cs typeface="Century Gothic"/>
              </a:rPr>
              <a:t> </a:t>
            </a:r>
            <a:r>
              <a:rPr sz="900" dirty="0">
                <a:solidFill>
                  <a:srgbClr val="42424B"/>
                </a:solidFill>
                <a:latin typeface="Century Gothic"/>
                <a:cs typeface="Century Gothic"/>
              </a:rPr>
              <a:t>the</a:t>
            </a:r>
            <a:r>
              <a:rPr sz="900" spc="11" dirty="0">
                <a:solidFill>
                  <a:srgbClr val="42424B"/>
                </a:solidFill>
                <a:latin typeface="Century Gothic"/>
                <a:cs typeface="Century Gothic"/>
              </a:rPr>
              <a:t> </a:t>
            </a:r>
            <a:r>
              <a:rPr sz="900" dirty="0">
                <a:solidFill>
                  <a:srgbClr val="42424B"/>
                </a:solidFill>
                <a:latin typeface="Century Gothic"/>
                <a:cs typeface="Century Gothic"/>
              </a:rPr>
              <a:t>pilot</a:t>
            </a:r>
            <a:r>
              <a:rPr sz="900" spc="-30" dirty="0">
                <a:solidFill>
                  <a:srgbClr val="42424B"/>
                </a:solidFill>
                <a:latin typeface="Century Gothic"/>
                <a:cs typeface="Century Gothic"/>
              </a:rPr>
              <a:t> </a:t>
            </a:r>
            <a:r>
              <a:rPr sz="900" spc="-8" dirty="0">
                <a:solidFill>
                  <a:srgbClr val="42424B"/>
                </a:solidFill>
                <a:latin typeface="Century Gothic"/>
                <a:cs typeface="Century Gothic"/>
              </a:rPr>
              <a:t>ended, </a:t>
            </a:r>
            <a:r>
              <a:rPr sz="900" dirty="0">
                <a:solidFill>
                  <a:srgbClr val="42424B"/>
                </a:solidFill>
                <a:latin typeface="Century Gothic"/>
                <a:cs typeface="Century Gothic"/>
              </a:rPr>
              <a:t>employees</a:t>
            </a:r>
            <a:r>
              <a:rPr sz="900" spc="-49" dirty="0">
                <a:solidFill>
                  <a:srgbClr val="42424B"/>
                </a:solidFill>
                <a:latin typeface="Century Gothic"/>
                <a:cs typeface="Century Gothic"/>
              </a:rPr>
              <a:t> </a:t>
            </a:r>
            <a:r>
              <a:rPr sz="900" spc="-8" dirty="0">
                <a:solidFill>
                  <a:srgbClr val="42424B"/>
                </a:solidFill>
                <a:latin typeface="Century Gothic"/>
                <a:cs typeface="Century Gothic"/>
              </a:rPr>
              <a:t>specifically </a:t>
            </a:r>
            <a:r>
              <a:rPr sz="900" dirty="0">
                <a:solidFill>
                  <a:srgbClr val="42424B"/>
                </a:solidFill>
                <a:latin typeface="Century Gothic"/>
                <a:cs typeface="Century Gothic"/>
              </a:rPr>
              <a:t>mentioned</a:t>
            </a:r>
            <a:r>
              <a:rPr sz="900" spc="-11" dirty="0">
                <a:solidFill>
                  <a:srgbClr val="42424B"/>
                </a:solidFill>
                <a:latin typeface="Century Gothic"/>
                <a:cs typeface="Century Gothic"/>
              </a:rPr>
              <a:t> </a:t>
            </a:r>
            <a:r>
              <a:rPr sz="900" dirty="0">
                <a:solidFill>
                  <a:srgbClr val="42424B"/>
                </a:solidFill>
                <a:latin typeface="Century Gothic"/>
                <a:cs typeface="Century Gothic"/>
              </a:rPr>
              <a:t>the</a:t>
            </a:r>
            <a:r>
              <a:rPr sz="900" spc="4" dirty="0">
                <a:solidFill>
                  <a:srgbClr val="42424B"/>
                </a:solidFill>
                <a:latin typeface="Century Gothic"/>
                <a:cs typeface="Century Gothic"/>
              </a:rPr>
              <a:t> </a:t>
            </a:r>
            <a:r>
              <a:rPr sz="900" spc="-8" dirty="0">
                <a:solidFill>
                  <a:srgbClr val="42424B"/>
                </a:solidFill>
                <a:latin typeface="Century Gothic"/>
                <a:cs typeface="Century Gothic"/>
              </a:rPr>
              <a:t>previous </a:t>
            </a:r>
            <a:r>
              <a:rPr sz="900" dirty="0">
                <a:solidFill>
                  <a:srgbClr val="42424B"/>
                </a:solidFill>
                <a:latin typeface="Century Gothic"/>
                <a:cs typeface="Century Gothic"/>
              </a:rPr>
              <a:t>workshops</a:t>
            </a:r>
            <a:r>
              <a:rPr sz="900" spc="-15" dirty="0">
                <a:solidFill>
                  <a:srgbClr val="42424B"/>
                </a:solidFill>
                <a:latin typeface="Century Gothic"/>
                <a:cs typeface="Century Gothic"/>
              </a:rPr>
              <a:t> </a:t>
            </a:r>
            <a:r>
              <a:rPr sz="900" dirty="0">
                <a:solidFill>
                  <a:srgbClr val="42424B"/>
                </a:solidFill>
                <a:latin typeface="Century Gothic"/>
                <a:cs typeface="Century Gothic"/>
              </a:rPr>
              <a:t>and</a:t>
            </a:r>
            <a:r>
              <a:rPr sz="900" spc="4" dirty="0">
                <a:solidFill>
                  <a:srgbClr val="42424B"/>
                </a:solidFill>
                <a:latin typeface="Century Gothic"/>
                <a:cs typeface="Century Gothic"/>
              </a:rPr>
              <a:t> </a:t>
            </a:r>
            <a:r>
              <a:rPr sz="900" dirty="0">
                <a:solidFill>
                  <a:srgbClr val="42424B"/>
                </a:solidFill>
                <a:latin typeface="Century Gothic"/>
                <a:cs typeface="Century Gothic"/>
              </a:rPr>
              <a:t>we</a:t>
            </a:r>
            <a:r>
              <a:rPr sz="900" spc="-11" dirty="0">
                <a:solidFill>
                  <a:srgbClr val="42424B"/>
                </a:solidFill>
                <a:latin typeface="Century Gothic"/>
                <a:cs typeface="Century Gothic"/>
              </a:rPr>
              <a:t> </a:t>
            </a:r>
            <a:r>
              <a:rPr sz="900" dirty="0">
                <a:solidFill>
                  <a:srgbClr val="42424B"/>
                </a:solidFill>
                <a:latin typeface="Century Gothic"/>
                <a:cs typeface="Century Gothic"/>
              </a:rPr>
              <a:t>are</a:t>
            </a:r>
            <a:r>
              <a:rPr sz="900" spc="4" dirty="0">
                <a:solidFill>
                  <a:srgbClr val="42424B"/>
                </a:solidFill>
                <a:latin typeface="Century Gothic"/>
                <a:cs typeface="Century Gothic"/>
              </a:rPr>
              <a:t> </a:t>
            </a:r>
            <a:r>
              <a:rPr sz="900" spc="-19" dirty="0">
                <a:solidFill>
                  <a:srgbClr val="42424B"/>
                </a:solidFill>
                <a:latin typeface="Century Gothic"/>
                <a:cs typeface="Century Gothic"/>
              </a:rPr>
              <a:t>in </a:t>
            </a:r>
            <a:r>
              <a:rPr sz="900" dirty="0">
                <a:solidFill>
                  <a:srgbClr val="42424B"/>
                </a:solidFill>
                <a:latin typeface="Century Gothic"/>
                <a:cs typeface="Century Gothic"/>
              </a:rPr>
              <a:t>the</a:t>
            </a:r>
            <a:r>
              <a:rPr sz="900" spc="8" dirty="0">
                <a:solidFill>
                  <a:srgbClr val="42424B"/>
                </a:solidFill>
                <a:latin typeface="Century Gothic"/>
                <a:cs typeface="Century Gothic"/>
              </a:rPr>
              <a:t> </a:t>
            </a:r>
            <a:r>
              <a:rPr sz="900" dirty="0">
                <a:solidFill>
                  <a:srgbClr val="42424B"/>
                </a:solidFill>
                <a:latin typeface="Century Gothic"/>
                <a:cs typeface="Century Gothic"/>
              </a:rPr>
              <a:t>process</a:t>
            </a:r>
            <a:r>
              <a:rPr sz="900" spc="-30" dirty="0">
                <a:solidFill>
                  <a:srgbClr val="42424B"/>
                </a:solidFill>
                <a:latin typeface="Century Gothic"/>
                <a:cs typeface="Century Gothic"/>
              </a:rPr>
              <a:t> </a:t>
            </a:r>
            <a:r>
              <a:rPr sz="900" dirty="0">
                <a:solidFill>
                  <a:srgbClr val="42424B"/>
                </a:solidFill>
                <a:latin typeface="Century Gothic"/>
                <a:cs typeface="Century Gothic"/>
              </a:rPr>
              <a:t>of</a:t>
            </a:r>
            <a:r>
              <a:rPr sz="900" spc="-11" dirty="0">
                <a:solidFill>
                  <a:srgbClr val="42424B"/>
                </a:solidFill>
                <a:latin typeface="Century Gothic"/>
                <a:cs typeface="Century Gothic"/>
              </a:rPr>
              <a:t> </a:t>
            </a:r>
            <a:r>
              <a:rPr sz="900" spc="-8" dirty="0">
                <a:solidFill>
                  <a:srgbClr val="42424B"/>
                </a:solidFill>
                <a:latin typeface="Century Gothic"/>
                <a:cs typeface="Century Gothic"/>
              </a:rPr>
              <a:t>delivering </a:t>
            </a:r>
            <a:r>
              <a:rPr sz="900" dirty="0">
                <a:solidFill>
                  <a:srgbClr val="42424B"/>
                </a:solidFill>
                <a:latin typeface="Century Gothic"/>
                <a:cs typeface="Century Gothic"/>
              </a:rPr>
              <a:t>the</a:t>
            </a:r>
            <a:r>
              <a:rPr sz="900" spc="11" dirty="0">
                <a:solidFill>
                  <a:srgbClr val="42424B"/>
                </a:solidFill>
                <a:latin typeface="Century Gothic"/>
                <a:cs typeface="Century Gothic"/>
              </a:rPr>
              <a:t> </a:t>
            </a:r>
            <a:r>
              <a:rPr sz="900" dirty="0">
                <a:solidFill>
                  <a:srgbClr val="42424B"/>
                </a:solidFill>
                <a:latin typeface="Century Gothic"/>
                <a:cs typeface="Century Gothic"/>
              </a:rPr>
              <a:t>final</a:t>
            </a:r>
            <a:r>
              <a:rPr sz="900" spc="-4" dirty="0">
                <a:solidFill>
                  <a:srgbClr val="42424B"/>
                </a:solidFill>
                <a:latin typeface="Century Gothic"/>
                <a:cs typeface="Century Gothic"/>
              </a:rPr>
              <a:t> </a:t>
            </a:r>
            <a:r>
              <a:rPr sz="900" spc="-8" dirty="0">
                <a:solidFill>
                  <a:srgbClr val="42424B"/>
                </a:solidFill>
                <a:latin typeface="Century Gothic"/>
                <a:cs typeface="Century Gothic"/>
              </a:rPr>
              <a:t>3-</a:t>
            </a:r>
            <a:r>
              <a:rPr sz="900" dirty="0">
                <a:solidFill>
                  <a:srgbClr val="42424B"/>
                </a:solidFill>
                <a:latin typeface="Century Gothic"/>
                <a:cs typeface="Century Gothic"/>
              </a:rPr>
              <a:t>part</a:t>
            </a:r>
            <a:r>
              <a:rPr sz="900" spc="-4" dirty="0">
                <a:solidFill>
                  <a:srgbClr val="42424B"/>
                </a:solidFill>
                <a:latin typeface="Century Gothic"/>
                <a:cs typeface="Century Gothic"/>
              </a:rPr>
              <a:t> </a:t>
            </a:r>
            <a:r>
              <a:rPr sz="900" spc="-8" dirty="0">
                <a:solidFill>
                  <a:srgbClr val="42424B"/>
                </a:solidFill>
                <a:latin typeface="Century Gothic"/>
                <a:cs typeface="Century Gothic"/>
              </a:rPr>
              <a:t>series.</a:t>
            </a:r>
            <a:endParaRPr sz="900">
              <a:latin typeface="Century Gothic"/>
              <a:cs typeface="Century Gothic"/>
            </a:endParaRPr>
          </a:p>
        </p:txBody>
      </p:sp>
      <p:sp>
        <p:nvSpPr>
          <p:cNvPr id="14" name="object 14"/>
          <p:cNvSpPr/>
          <p:nvPr/>
        </p:nvSpPr>
        <p:spPr>
          <a:xfrm>
            <a:off x="384048" y="4696587"/>
            <a:ext cx="1687354" cy="48101"/>
          </a:xfrm>
          <a:custGeom>
            <a:avLst/>
            <a:gdLst/>
            <a:ahLst/>
            <a:cxnLst/>
            <a:rect l="l" t="t" r="r" b="b"/>
            <a:pathLst>
              <a:path w="2249805" h="64135">
                <a:moveTo>
                  <a:pt x="2249424" y="0"/>
                </a:moveTo>
                <a:lnTo>
                  <a:pt x="0" y="0"/>
                </a:lnTo>
                <a:lnTo>
                  <a:pt x="0" y="64008"/>
                </a:lnTo>
                <a:lnTo>
                  <a:pt x="2249424" y="64008"/>
                </a:lnTo>
                <a:lnTo>
                  <a:pt x="2249424" y="0"/>
                </a:lnTo>
                <a:close/>
              </a:path>
            </a:pathLst>
          </a:custGeom>
          <a:solidFill>
            <a:srgbClr val="A0AADF"/>
          </a:solidFill>
        </p:spPr>
        <p:txBody>
          <a:bodyPr wrap="square" lIns="0" tIns="0" rIns="0" bIns="0" rtlCol="0"/>
          <a:lstStyle/>
          <a:p>
            <a:endParaRPr sz="1050"/>
          </a:p>
        </p:txBody>
      </p:sp>
      <p:sp>
        <p:nvSpPr>
          <p:cNvPr id="15" name="object 15"/>
          <p:cNvSpPr/>
          <p:nvPr/>
        </p:nvSpPr>
        <p:spPr>
          <a:xfrm>
            <a:off x="2127123" y="4696587"/>
            <a:ext cx="2598420" cy="48101"/>
          </a:xfrm>
          <a:custGeom>
            <a:avLst/>
            <a:gdLst/>
            <a:ahLst/>
            <a:cxnLst/>
            <a:rect l="l" t="t" r="r" b="b"/>
            <a:pathLst>
              <a:path w="3464560" h="64135">
                <a:moveTo>
                  <a:pt x="3464052" y="0"/>
                </a:moveTo>
                <a:lnTo>
                  <a:pt x="0" y="0"/>
                </a:lnTo>
                <a:lnTo>
                  <a:pt x="0" y="64008"/>
                </a:lnTo>
                <a:lnTo>
                  <a:pt x="3464052" y="64008"/>
                </a:lnTo>
                <a:lnTo>
                  <a:pt x="3464052" y="0"/>
                </a:lnTo>
                <a:close/>
              </a:path>
            </a:pathLst>
          </a:custGeom>
          <a:solidFill>
            <a:srgbClr val="A0AADF"/>
          </a:solidFill>
        </p:spPr>
        <p:txBody>
          <a:bodyPr wrap="square" lIns="0" tIns="0" rIns="0" bIns="0" rtlCol="0"/>
          <a:lstStyle/>
          <a:p>
            <a:endParaRPr sz="1050"/>
          </a:p>
        </p:txBody>
      </p:sp>
      <p:grpSp>
        <p:nvGrpSpPr>
          <p:cNvPr id="16" name="object 16"/>
          <p:cNvGrpSpPr/>
          <p:nvPr/>
        </p:nvGrpSpPr>
        <p:grpSpPr>
          <a:xfrm>
            <a:off x="4781169" y="1553338"/>
            <a:ext cx="2550319" cy="3191351"/>
            <a:chOff x="6374891" y="2071116"/>
            <a:chExt cx="3400425" cy="4255135"/>
          </a:xfrm>
        </p:grpSpPr>
        <p:sp>
          <p:nvSpPr>
            <p:cNvPr id="17" name="object 17"/>
            <p:cNvSpPr/>
            <p:nvPr/>
          </p:nvSpPr>
          <p:spPr>
            <a:xfrm>
              <a:off x="6374891" y="6262116"/>
              <a:ext cx="2249805" cy="64135"/>
            </a:xfrm>
            <a:custGeom>
              <a:avLst/>
              <a:gdLst/>
              <a:ahLst/>
              <a:cxnLst/>
              <a:rect l="l" t="t" r="r" b="b"/>
              <a:pathLst>
                <a:path w="2249804" h="64135">
                  <a:moveTo>
                    <a:pt x="2249423" y="0"/>
                  </a:moveTo>
                  <a:lnTo>
                    <a:pt x="0" y="0"/>
                  </a:lnTo>
                  <a:lnTo>
                    <a:pt x="0" y="64008"/>
                  </a:lnTo>
                  <a:lnTo>
                    <a:pt x="2249423" y="64008"/>
                  </a:lnTo>
                  <a:lnTo>
                    <a:pt x="2249423" y="0"/>
                  </a:lnTo>
                  <a:close/>
                </a:path>
              </a:pathLst>
            </a:custGeom>
            <a:solidFill>
              <a:srgbClr val="A0AADF"/>
            </a:solidFill>
          </p:spPr>
          <p:txBody>
            <a:bodyPr wrap="square" lIns="0" tIns="0" rIns="0" bIns="0" rtlCol="0"/>
            <a:lstStyle/>
            <a:p>
              <a:endParaRPr sz="1050"/>
            </a:p>
          </p:txBody>
        </p:sp>
        <p:sp>
          <p:nvSpPr>
            <p:cNvPr id="18" name="object 18"/>
            <p:cNvSpPr/>
            <p:nvPr/>
          </p:nvSpPr>
          <p:spPr>
            <a:xfrm>
              <a:off x="8436863" y="2071116"/>
              <a:ext cx="1338580" cy="1705610"/>
            </a:xfrm>
            <a:custGeom>
              <a:avLst/>
              <a:gdLst/>
              <a:ahLst/>
              <a:cxnLst/>
              <a:rect l="l" t="t" r="r" b="b"/>
              <a:pathLst>
                <a:path w="1338579" h="1705610">
                  <a:moveTo>
                    <a:pt x="669035" y="0"/>
                  </a:moveTo>
                  <a:lnTo>
                    <a:pt x="620732" y="1612"/>
                  </a:lnTo>
                  <a:lnTo>
                    <a:pt x="573428" y="6380"/>
                  </a:lnTo>
                  <a:lnTo>
                    <a:pt x="527231" y="14201"/>
                  </a:lnTo>
                  <a:lnTo>
                    <a:pt x="482246" y="24969"/>
                  </a:lnTo>
                  <a:lnTo>
                    <a:pt x="438582" y="38582"/>
                  </a:lnTo>
                  <a:lnTo>
                    <a:pt x="396345" y="54935"/>
                  </a:lnTo>
                  <a:lnTo>
                    <a:pt x="355641" y="73924"/>
                  </a:lnTo>
                  <a:lnTo>
                    <a:pt x="316577" y="95445"/>
                  </a:lnTo>
                  <a:lnTo>
                    <a:pt x="279260" y="119395"/>
                  </a:lnTo>
                  <a:lnTo>
                    <a:pt x="243796" y="145670"/>
                  </a:lnTo>
                  <a:lnTo>
                    <a:pt x="210293" y="174166"/>
                  </a:lnTo>
                  <a:lnTo>
                    <a:pt x="178856" y="204778"/>
                  </a:lnTo>
                  <a:lnTo>
                    <a:pt x="149594" y="237403"/>
                  </a:lnTo>
                  <a:lnTo>
                    <a:pt x="122612" y="271937"/>
                  </a:lnTo>
                  <a:lnTo>
                    <a:pt x="98016" y="308277"/>
                  </a:lnTo>
                  <a:lnTo>
                    <a:pt x="75915" y="346318"/>
                  </a:lnTo>
                  <a:lnTo>
                    <a:pt x="56415" y="385956"/>
                  </a:lnTo>
                  <a:lnTo>
                    <a:pt x="39621" y="427087"/>
                  </a:lnTo>
                  <a:lnTo>
                    <a:pt x="25642" y="469608"/>
                  </a:lnTo>
                  <a:lnTo>
                    <a:pt x="14584" y="513415"/>
                  </a:lnTo>
                  <a:lnTo>
                    <a:pt x="6552" y="558403"/>
                  </a:lnTo>
                  <a:lnTo>
                    <a:pt x="1656" y="604469"/>
                  </a:lnTo>
                  <a:lnTo>
                    <a:pt x="0" y="651510"/>
                  </a:lnTo>
                  <a:lnTo>
                    <a:pt x="0" y="728091"/>
                  </a:lnTo>
                  <a:lnTo>
                    <a:pt x="22447" y="851142"/>
                  </a:lnTo>
                  <a:lnTo>
                    <a:pt x="135286" y="1137666"/>
                  </a:lnTo>
                  <a:lnTo>
                    <a:pt x="406765" y="1463718"/>
                  </a:lnTo>
                  <a:lnTo>
                    <a:pt x="905128" y="1705356"/>
                  </a:lnTo>
                  <a:lnTo>
                    <a:pt x="870700" y="1677513"/>
                  </a:lnTo>
                  <a:lnTo>
                    <a:pt x="792003" y="1597580"/>
                  </a:lnTo>
                  <a:lnTo>
                    <a:pt x="705925" y="1470951"/>
                  </a:lnTo>
                  <a:lnTo>
                    <a:pt x="649351" y="1303020"/>
                  </a:lnTo>
                  <a:lnTo>
                    <a:pt x="669035" y="1303020"/>
                  </a:lnTo>
                  <a:lnTo>
                    <a:pt x="717339" y="1301406"/>
                  </a:lnTo>
                  <a:lnTo>
                    <a:pt x="764643" y="1296636"/>
                  </a:lnTo>
                  <a:lnTo>
                    <a:pt x="810840" y="1288813"/>
                  </a:lnTo>
                  <a:lnTo>
                    <a:pt x="855825" y="1278040"/>
                  </a:lnTo>
                  <a:lnTo>
                    <a:pt x="899489" y="1264423"/>
                  </a:lnTo>
                  <a:lnTo>
                    <a:pt x="941726" y="1248065"/>
                  </a:lnTo>
                  <a:lnTo>
                    <a:pt x="982430" y="1229071"/>
                  </a:lnTo>
                  <a:lnTo>
                    <a:pt x="1021494" y="1207544"/>
                  </a:lnTo>
                  <a:lnTo>
                    <a:pt x="1058811" y="1183588"/>
                  </a:lnTo>
                  <a:lnTo>
                    <a:pt x="1094275" y="1157308"/>
                  </a:lnTo>
                  <a:lnTo>
                    <a:pt x="1127778" y="1128808"/>
                  </a:lnTo>
                  <a:lnTo>
                    <a:pt x="1159215" y="1098191"/>
                  </a:lnTo>
                  <a:lnTo>
                    <a:pt x="1188477" y="1065563"/>
                  </a:lnTo>
                  <a:lnTo>
                    <a:pt x="1215459" y="1031026"/>
                  </a:lnTo>
                  <a:lnTo>
                    <a:pt x="1240055" y="994686"/>
                  </a:lnTo>
                  <a:lnTo>
                    <a:pt x="1262156" y="956645"/>
                  </a:lnTo>
                  <a:lnTo>
                    <a:pt x="1281656" y="917009"/>
                  </a:lnTo>
                  <a:lnTo>
                    <a:pt x="1298450" y="875881"/>
                  </a:lnTo>
                  <a:lnTo>
                    <a:pt x="1312429" y="833366"/>
                  </a:lnTo>
                  <a:lnTo>
                    <a:pt x="1323487" y="789567"/>
                  </a:lnTo>
                  <a:lnTo>
                    <a:pt x="1331519" y="744588"/>
                  </a:lnTo>
                  <a:lnTo>
                    <a:pt x="1336415" y="698534"/>
                  </a:lnTo>
                  <a:lnTo>
                    <a:pt x="1338071" y="651510"/>
                  </a:lnTo>
                  <a:lnTo>
                    <a:pt x="1336415" y="604469"/>
                  </a:lnTo>
                  <a:lnTo>
                    <a:pt x="1331519" y="558403"/>
                  </a:lnTo>
                  <a:lnTo>
                    <a:pt x="1323487" y="513415"/>
                  </a:lnTo>
                  <a:lnTo>
                    <a:pt x="1312429" y="469608"/>
                  </a:lnTo>
                  <a:lnTo>
                    <a:pt x="1298450" y="427087"/>
                  </a:lnTo>
                  <a:lnTo>
                    <a:pt x="1281656" y="385956"/>
                  </a:lnTo>
                  <a:lnTo>
                    <a:pt x="1262156" y="346318"/>
                  </a:lnTo>
                  <a:lnTo>
                    <a:pt x="1240055" y="308277"/>
                  </a:lnTo>
                  <a:lnTo>
                    <a:pt x="1215459" y="271937"/>
                  </a:lnTo>
                  <a:lnTo>
                    <a:pt x="1188477" y="237403"/>
                  </a:lnTo>
                  <a:lnTo>
                    <a:pt x="1159215" y="204778"/>
                  </a:lnTo>
                  <a:lnTo>
                    <a:pt x="1127778" y="174166"/>
                  </a:lnTo>
                  <a:lnTo>
                    <a:pt x="1094275" y="145670"/>
                  </a:lnTo>
                  <a:lnTo>
                    <a:pt x="1058811" y="119395"/>
                  </a:lnTo>
                  <a:lnTo>
                    <a:pt x="1021494" y="95445"/>
                  </a:lnTo>
                  <a:lnTo>
                    <a:pt x="982430" y="73924"/>
                  </a:lnTo>
                  <a:lnTo>
                    <a:pt x="941726" y="54935"/>
                  </a:lnTo>
                  <a:lnTo>
                    <a:pt x="899489" y="38582"/>
                  </a:lnTo>
                  <a:lnTo>
                    <a:pt x="855825" y="24969"/>
                  </a:lnTo>
                  <a:lnTo>
                    <a:pt x="810840" y="14201"/>
                  </a:lnTo>
                  <a:lnTo>
                    <a:pt x="764643" y="6380"/>
                  </a:lnTo>
                  <a:lnTo>
                    <a:pt x="717339" y="1612"/>
                  </a:lnTo>
                  <a:lnTo>
                    <a:pt x="669035" y="0"/>
                  </a:lnTo>
                  <a:close/>
                </a:path>
              </a:pathLst>
            </a:custGeom>
            <a:solidFill>
              <a:srgbClr val="D0F5ED"/>
            </a:solidFill>
          </p:spPr>
          <p:txBody>
            <a:bodyPr wrap="square" lIns="0" tIns="0" rIns="0" bIns="0" rtlCol="0"/>
            <a:lstStyle/>
            <a:p>
              <a:endParaRPr sz="1050"/>
            </a:p>
          </p:txBody>
        </p:sp>
      </p:grpSp>
      <p:sp>
        <p:nvSpPr>
          <p:cNvPr id="19" name="object 19"/>
          <p:cNvSpPr txBox="1"/>
          <p:nvPr/>
        </p:nvSpPr>
        <p:spPr>
          <a:xfrm>
            <a:off x="6917245" y="1895189"/>
            <a:ext cx="1923098" cy="1647726"/>
          </a:xfrm>
          <a:prstGeom prst="rect">
            <a:avLst/>
          </a:prstGeom>
        </p:spPr>
        <p:txBody>
          <a:bodyPr vert="horz" wrap="square" lIns="0" tIns="10001" rIns="0" bIns="0" rtlCol="0">
            <a:spAutoFit/>
          </a:bodyPr>
          <a:lstStyle/>
          <a:p>
            <a:pPr marL="9525" marR="152876">
              <a:spcBef>
                <a:spcPts val="79"/>
              </a:spcBef>
            </a:pPr>
            <a:r>
              <a:rPr sz="825" dirty="0">
                <a:solidFill>
                  <a:srgbClr val="42424B"/>
                </a:solidFill>
                <a:latin typeface="Century Gothic"/>
                <a:cs typeface="Century Gothic"/>
              </a:rPr>
              <a:t>We</a:t>
            </a:r>
            <a:r>
              <a:rPr sz="825" spc="-15" dirty="0">
                <a:solidFill>
                  <a:srgbClr val="42424B"/>
                </a:solidFill>
                <a:latin typeface="Century Gothic"/>
                <a:cs typeface="Century Gothic"/>
              </a:rPr>
              <a:t> </a:t>
            </a:r>
            <a:r>
              <a:rPr sz="825" dirty="0">
                <a:solidFill>
                  <a:srgbClr val="42424B"/>
                </a:solidFill>
                <a:latin typeface="Century Gothic"/>
                <a:cs typeface="Century Gothic"/>
              </a:rPr>
              <a:t>found</a:t>
            </a:r>
            <a:r>
              <a:rPr sz="825" spc="-26" dirty="0">
                <a:solidFill>
                  <a:srgbClr val="42424B"/>
                </a:solidFill>
                <a:latin typeface="Century Gothic"/>
                <a:cs typeface="Century Gothic"/>
              </a:rPr>
              <a:t> </a:t>
            </a:r>
            <a:r>
              <a:rPr sz="825" dirty="0">
                <a:solidFill>
                  <a:srgbClr val="42424B"/>
                </a:solidFill>
                <a:latin typeface="Century Gothic"/>
                <a:cs typeface="Century Gothic"/>
              </a:rPr>
              <a:t>the</a:t>
            </a:r>
            <a:r>
              <a:rPr sz="825" spc="-23" dirty="0">
                <a:solidFill>
                  <a:srgbClr val="42424B"/>
                </a:solidFill>
                <a:latin typeface="Century Gothic"/>
                <a:cs typeface="Century Gothic"/>
              </a:rPr>
              <a:t> </a:t>
            </a:r>
            <a:r>
              <a:rPr sz="825" dirty="0">
                <a:solidFill>
                  <a:srgbClr val="42424B"/>
                </a:solidFill>
                <a:latin typeface="Century Gothic"/>
                <a:cs typeface="Century Gothic"/>
              </a:rPr>
              <a:t>digital</a:t>
            </a:r>
            <a:r>
              <a:rPr sz="825" spc="-38" dirty="0">
                <a:solidFill>
                  <a:srgbClr val="42424B"/>
                </a:solidFill>
                <a:latin typeface="Century Gothic"/>
                <a:cs typeface="Century Gothic"/>
              </a:rPr>
              <a:t> </a:t>
            </a:r>
            <a:r>
              <a:rPr sz="825" spc="-8" dirty="0">
                <a:solidFill>
                  <a:srgbClr val="42424B"/>
                </a:solidFill>
                <a:latin typeface="Century Gothic"/>
                <a:cs typeface="Century Gothic"/>
              </a:rPr>
              <a:t>culture </a:t>
            </a:r>
            <a:r>
              <a:rPr sz="825" dirty="0">
                <a:solidFill>
                  <a:srgbClr val="42424B"/>
                </a:solidFill>
                <a:latin typeface="Century Gothic"/>
                <a:cs typeface="Century Gothic"/>
              </a:rPr>
              <a:t>diagnostic</a:t>
            </a:r>
            <a:r>
              <a:rPr sz="825" spc="-53" dirty="0">
                <a:solidFill>
                  <a:srgbClr val="42424B"/>
                </a:solidFill>
                <a:latin typeface="Century Gothic"/>
                <a:cs typeface="Century Gothic"/>
              </a:rPr>
              <a:t> </a:t>
            </a:r>
            <a:r>
              <a:rPr sz="825" dirty="0">
                <a:solidFill>
                  <a:srgbClr val="42424B"/>
                </a:solidFill>
                <a:latin typeface="Century Gothic"/>
                <a:cs typeface="Century Gothic"/>
              </a:rPr>
              <a:t>report</a:t>
            </a:r>
            <a:r>
              <a:rPr sz="825" spc="-45" dirty="0">
                <a:solidFill>
                  <a:srgbClr val="42424B"/>
                </a:solidFill>
                <a:latin typeface="Century Gothic"/>
                <a:cs typeface="Century Gothic"/>
              </a:rPr>
              <a:t> </a:t>
            </a:r>
            <a:r>
              <a:rPr sz="825" dirty="0">
                <a:solidFill>
                  <a:srgbClr val="42424B"/>
                </a:solidFill>
                <a:latin typeface="Century Gothic"/>
                <a:cs typeface="Century Gothic"/>
              </a:rPr>
              <a:t>incredibly</a:t>
            </a:r>
            <a:r>
              <a:rPr sz="825" spc="-45" dirty="0">
                <a:solidFill>
                  <a:srgbClr val="42424B"/>
                </a:solidFill>
                <a:latin typeface="Century Gothic"/>
                <a:cs typeface="Century Gothic"/>
              </a:rPr>
              <a:t> </a:t>
            </a:r>
            <a:r>
              <a:rPr sz="825" spc="-8" dirty="0">
                <a:solidFill>
                  <a:srgbClr val="42424B"/>
                </a:solidFill>
                <a:latin typeface="Century Gothic"/>
                <a:cs typeface="Century Gothic"/>
              </a:rPr>
              <a:t>useful </a:t>
            </a:r>
            <a:r>
              <a:rPr sz="825" dirty="0">
                <a:solidFill>
                  <a:srgbClr val="42424B"/>
                </a:solidFill>
                <a:latin typeface="Century Gothic"/>
                <a:cs typeface="Century Gothic"/>
              </a:rPr>
              <a:t>as</a:t>
            </a:r>
            <a:r>
              <a:rPr sz="825" spc="-19" dirty="0">
                <a:solidFill>
                  <a:srgbClr val="42424B"/>
                </a:solidFill>
                <a:latin typeface="Century Gothic"/>
                <a:cs typeface="Century Gothic"/>
              </a:rPr>
              <a:t> </a:t>
            </a:r>
            <a:r>
              <a:rPr sz="825" dirty="0">
                <a:solidFill>
                  <a:srgbClr val="42424B"/>
                </a:solidFill>
                <a:latin typeface="Century Gothic"/>
                <a:cs typeface="Century Gothic"/>
              </a:rPr>
              <a:t>part</a:t>
            </a:r>
            <a:r>
              <a:rPr sz="825" spc="-26" dirty="0">
                <a:solidFill>
                  <a:srgbClr val="42424B"/>
                </a:solidFill>
                <a:latin typeface="Century Gothic"/>
                <a:cs typeface="Century Gothic"/>
              </a:rPr>
              <a:t> </a:t>
            </a:r>
            <a:r>
              <a:rPr sz="825" dirty="0">
                <a:solidFill>
                  <a:srgbClr val="42424B"/>
                </a:solidFill>
                <a:latin typeface="Century Gothic"/>
                <a:cs typeface="Century Gothic"/>
              </a:rPr>
              <a:t>of</a:t>
            </a:r>
            <a:r>
              <a:rPr sz="825" spc="-11" dirty="0">
                <a:solidFill>
                  <a:srgbClr val="42424B"/>
                </a:solidFill>
                <a:latin typeface="Century Gothic"/>
                <a:cs typeface="Century Gothic"/>
              </a:rPr>
              <a:t> </a:t>
            </a:r>
            <a:r>
              <a:rPr sz="825" dirty="0">
                <a:solidFill>
                  <a:srgbClr val="42424B"/>
                </a:solidFill>
                <a:latin typeface="Century Gothic"/>
                <a:cs typeface="Century Gothic"/>
              </a:rPr>
              <a:t>our</a:t>
            </a:r>
            <a:r>
              <a:rPr sz="825" spc="-26" dirty="0">
                <a:solidFill>
                  <a:srgbClr val="42424B"/>
                </a:solidFill>
                <a:latin typeface="Century Gothic"/>
                <a:cs typeface="Century Gothic"/>
              </a:rPr>
              <a:t> </a:t>
            </a:r>
            <a:r>
              <a:rPr sz="825" dirty="0">
                <a:solidFill>
                  <a:srgbClr val="42424B"/>
                </a:solidFill>
                <a:latin typeface="Century Gothic"/>
                <a:cs typeface="Century Gothic"/>
              </a:rPr>
              <a:t>4.5</a:t>
            </a:r>
            <a:r>
              <a:rPr sz="825" spc="-8" dirty="0">
                <a:solidFill>
                  <a:srgbClr val="42424B"/>
                </a:solidFill>
                <a:latin typeface="Century Gothic"/>
                <a:cs typeface="Century Gothic"/>
              </a:rPr>
              <a:t> </a:t>
            </a:r>
            <a:r>
              <a:rPr sz="825" dirty="0">
                <a:solidFill>
                  <a:srgbClr val="42424B"/>
                </a:solidFill>
                <a:latin typeface="Century Gothic"/>
                <a:cs typeface="Century Gothic"/>
              </a:rPr>
              <a:t>day</a:t>
            </a:r>
            <a:r>
              <a:rPr sz="825" spc="-19" dirty="0">
                <a:solidFill>
                  <a:srgbClr val="42424B"/>
                </a:solidFill>
                <a:latin typeface="Century Gothic"/>
                <a:cs typeface="Century Gothic"/>
              </a:rPr>
              <a:t> </a:t>
            </a:r>
            <a:r>
              <a:rPr sz="825" spc="-8" dirty="0">
                <a:solidFill>
                  <a:srgbClr val="42424B"/>
                </a:solidFill>
                <a:latin typeface="Century Gothic"/>
                <a:cs typeface="Century Gothic"/>
              </a:rPr>
              <a:t>working </a:t>
            </a:r>
            <a:r>
              <a:rPr sz="825" dirty="0">
                <a:solidFill>
                  <a:srgbClr val="42424B"/>
                </a:solidFill>
                <a:latin typeface="Century Gothic"/>
                <a:cs typeface="Century Gothic"/>
              </a:rPr>
              <a:t>week</a:t>
            </a:r>
            <a:r>
              <a:rPr sz="825" spc="-38" dirty="0">
                <a:solidFill>
                  <a:srgbClr val="42424B"/>
                </a:solidFill>
                <a:latin typeface="Century Gothic"/>
                <a:cs typeface="Century Gothic"/>
              </a:rPr>
              <a:t> </a:t>
            </a:r>
            <a:r>
              <a:rPr sz="825" dirty="0">
                <a:solidFill>
                  <a:srgbClr val="42424B"/>
                </a:solidFill>
                <a:latin typeface="Century Gothic"/>
                <a:cs typeface="Century Gothic"/>
              </a:rPr>
              <a:t>trial.</a:t>
            </a:r>
            <a:r>
              <a:rPr sz="825" spc="-23" dirty="0">
                <a:solidFill>
                  <a:srgbClr val="42424B"/>
                </a:solidFill>
                <a:latin typeface="Century Gothic"/>
                <a:cs typeface="Century Gothic"/>
              </a:rPr>
              <a:t> </a:t>
            </a:r>
            <a:r>
              <a:rPr sz="825" dirty="0">
                <a:solidFill>
                  <a:srgbClr val="42424B"/>
                </a:solidFill>
                <a:latin typeface="Century Gothic"/>
                <a:cs typeface="Century Gothic"/>
              </a:rPr>
              <a:t>Being</a:t>
            </a:r>
            <a:r>
              <a:rPr sz="825" spc="-23" dirty="0">
                <a:solidFill>
                  <a:srgbClr val="42424B"/>
                </a:solidFill>
                <a:latin typeface="Century Gothic"/>
                <a:cs typeface="Century Gothic"/>
              </a:rPr>
              <a:t> </a:t>
            </a:r>
            <a:r>
              <a:rPr sz="825" dirty="0">
                <a:solidFill>
                  <a:srgbClr val="42424B"/>
                </a:solidFill>
                <a:latin typeface="Century Gothic"/>
                <a:cs typeface="Century Gothic"/>
              </a:rPr>
              <a:t>able</a:t>
            </a:r>
            <a:r>
              <a:rPr sz="825" spc="-26" dirty="0">
                <a:solidFill>
                  <a:srgbClr val="42424B"/>
                </a:solidFill>
                <a:latin typeface="Century Gothic"/>
                <a:cs typeface="Century Gothic"/>
              </a:rPr>
              <a:t> </a:t>
            </a:r>
            <a:r>
              <a:rPr sz="825" dirty="0">
                <a:solidFill>
                  <a:srgbClr val="42424B"/>
                </a:solidFill>
                <a:latin typeface="Century Gothic"/>
                <a:cs typeface="Century Gothic"/>
              </a:rPr>
              <a:t>to see</a:t>
            </a:r>
            <a:r>
              <a:rPr sz="825" spc="-30" dirty="0">
                <a:solidFill>
                  <a:srgbClr val="42424B"/>
                </a:solidFill>
                <a:latin typeface="Century Gothic"/>
                <a:cs typeface="Century Gothic"/>
              </a:rPr>
              <a:t> </a:t>
            </a:r>
            <a:r>
              <a:rPr sz="825" spc="-19" dirty="0">
                <a:solidFill>
                  <a:srgbClr val="42424B"/>
                </a:solidFill>
                <a:latin typeface="Century Gothic"/>
                <a:cs typeface="Century Gothic"/>
              </a:rPr>
              <a:t>the </a:t>
            </a:r>
            <a:r>
              <a:rPr sz="825" dirty="0">
                <a:solidFill>
                  <a:srgbClr val="42424B"/>
                </a:solidFill>
                <a:latin typeface="Century Gothic"/>
                <a:cs typeface="Century Gothic"/>
              </a:rPr>
              <a:t>breakdown</a:t>
            </a:r>
            <a:r>
              <a:rPr sz="825" spc="-30" dirty="0">
                <a:solidFill>
                  <a:srgbClr val="42424B"/>
                </a:solidFill>
                <a:latin typeface="Century Gothic"/>
                <a:cs typeface="Century Gothic"/>
              </a:rPr>
              <a:t> </a:t>
            </a:r>
            <a:r>
              <a:rPr sz="825" dirty="0">
                <a:solidFill>
                  <a:srgbClr val="42424B"/>
                </a:solidFill>
                <a:latin typeface="Century Gothic"/>
                <a:cs typeface="Century Gothic"/>
              </a:rPr>
              <a:t>of</a:t>
            </a:r>
            <a:r>
              <a:rPr sz="825" spc="-15" dirty="0">
                <a:solidFill>
                  <a:srgbClr val="42424B"/>
                </a:solidFill>
                <a:latin typeface="Century Gothic"/>
                <a:cs typeface="Century Gothic"/>
              </a:rPr>
              <a:t> </a:t>
            </a:r>
            <a:r>
              <a:rPr sz="825" dirty="0">
                <a:solidFill>
                  <a:srgbClr val="42424B"/>
                </a:solidFill>
                <a:latin typeface="Century Gothic"/>
                <a:cs typeface="Century Gothic"/>
              </a:rPr>
              <a:t>gender,</a:t>
            </a:r>
            <a:r>
              <a:rPr sz="825" spc="-53" dirty="0">
                <a:solidFill>
                  <a:srgbClr val="42424B"/>
                </a:solidFill>
                <a:latin typeface="Century Gothic"/>
                <a:cs typeface="Century Gothic"/>
              </a:rPr>
              <a:t> </a:t>
            </a:r>
            <a:r>
              <a:rPr sz="825" dirty="0">
                <a:solidFill>
                  <a:srgbClr val="42424B"/>
                </a:solidFill>
                <a:latin typeface="Century Gothic"/>
                <a:cs typeface="Century Gothic"/>
              </a:rPr>
              <a:t>age,</a:t>
            </a:r>
            <a:r>
              <a:rPr sz="825" spc="-30" dirty="0">
                <a:solidFill>
                  <a:srgbClr val="42424B"/>
                </a:solidFill>
                <a:latin typeface="Century Gothic"/>
                <a:cs typeface="Century Gothic"/>
              </a:rPr>
              <a:t> </a:t>
            </a:r>
            <a:r>
              <a:rPr sz="825" spc="-19" dirty="0">
                <a:solidFill>
                  <a:srgbClr val="42424B"/>
                </a:solidFill>
                <a:latin typeface="Century Gothic"/>
                <a:cs typeface="Century Gothic"/>
              </a:rPr>
              <a:t>and </a:t>
            </a:r>
            <a:r>
              <a:rPr sz="825" dirty="0">
                <a:solidFill>
                  <a:srgbClr val="42424B"/>
                </a:solidFill>
                <a:latin typeface="Century Gothic"/>
                <a:cs typeface="Century Gothic"/>
              </a:rPr>
              <a:t>caring</a:t>
            </a:r>
            <a:r>
              <a:rPr sz="825" spc="-19" dirty="0">
                <a:solidFill>
                  <a:srgbClr val="42424B"/>
                </a:solidFill>
                <a:latin typeface="Century Gothic"/>
                <a:cs typeface="Century Gothic"/>
              </a:rPr>
              <a:t> </a:t>
            </a:r>
            <a:r>
              <a:rPr sz="825" spc="-8" dirty="0">
                <a:solidFill>
                  <a:srgbClr val="42424B"/>
                </a:solidFill>
                <a:latin typeface="Century Gothic"/>
                <a:cs typeface="Century Gothic"/>
              </a:rPr>
              <a:t>responsibilities</a:t>
            </a:r>
            <a:r>
              <a:rPr sz="825" spc="-19" dirty="0">
                <a:solidFill>
                  <a:srgbClr val="42424B"/>
                </a:solidFill>
                <a:latin typeface="Century Gothic"/>
                <a:cs typeface="Century Gothic"/>
              </a:rPr>
              <a:t> </a:t>
            </a:r>
            <a:r>
              <a:rPr sz="825" dirty="0">
                <a:solidFill>
                  <a:srgbClr val="42424B"/>
                </a:solidFill>
                <a:latin typeface="Century Gothic"/>
                <a:cs typeface="Century Gothic"/>
              </a:rPr>
              <a:t>is</a:t>
            </a:r>
            <a:r>
              <a:rPr sz="825" spc="11" dirty="0">
                <a:solidFill>
                  <a:srgbClr val="42424B"/>
                </a:solidFill>
                <a:latin typeface="Century Gothic"/>
                <a:cs typeface="Century Gothic"/>
              </a:rPr>
              <a:t> </a:t>
            </a:r>
            <a:r>
              <a:rPr sz="825" dirty="0">
                <a:solidFill>
                  <a:srgbClr val="42424B"/>
                </a:solidFill>
                <a:latin typeface="Century Gothic"/>
                <a:cs typeface="Century Gothic"/>
              </a:rPr>
              <a:t>vital for</a:t>
            </a:r>
            <a:r>
              <a:rPr sz="825" spc="11" dirty="0">
                <a:solidFill>
                  <a:srgbClr val="42424B"/>
                </a:solidFill>
                <a:latin typeface="Century Gothic"/>
                <a:cs typeface="Century Gothic"/>
              </a:rPr>
              <a:t> </a:t>
            </a:r>
            <a:r>
              <a:rPr sz="825" spc="-19" dirty="0">
                <a:solidFill>
                  <a:srgbClr val="42424B"/>
                </a:solidFill>
                <a:latin typeface="Century Gothic"/>
                <a:cs typeface="Century Gothic"/>
              </a:rPr>
              <a:t>us </a:t>
            </a:r>
            <a:r>
              <a:rPr sz="825" dirty="0">
                <a:solidFill>
                  <a:srgbClr val="42424B"/>
                </a:solidFill>
                <a:latin typeface="Century Gothic"/>
                <a:cs typeface="Century Gothic"/>
              </a:rPr>
              <a:t>to</a:t>
            </a:r>
            <a:r>
              <a:rPr sz="825" spc="-11" dirty="0">
                <a:solidFill>
                  <a:srgbClr val="42424B"/>
                </a:solidFill>
                <a:latin typeface="Century Gothic"/>
                <a:cs typeface="Century Gothic"/>
              </a:rPr>
              <a:t> </a:t>
            </a:r>
            <a:r>
              <a:rPr sz="825" dirty="0">
                <a:solidFill>
                  <a:srgbClr val="42424B"/>
                </a:solidFill>
                <a:latin typeface="Century Gothic"/>
                <a:cs typeface="Century Gothic"/>
              </a:rPr>
              <a:t>check</a:t>
            </a:r>
            <a:r>
              <a:rPr sz="825" spc="-26" dirty="0">
                <a:solidFill>
                  <a:srgbClr val="42424B"/>
                </a:solidFill>
                <a:latin typeface="Century Gothic"/>
                <a:cs typeface="Century Gothic"/>
              </a:rPr>
              <a:t> </a:t>
            </a:r>
            <a:r>
              <a:rPr sz="825" dirty="0">
                <a:solidFill>
                  <a:srgbClr val="42424B"/>
                </a:solidFill>
                <a:latin typeface="Century Gothic"/>
                <a:cs typeface="Century Gothic"/>
              </a:rPr>
              <a:t>we</a:t>
            </a:r>
            <a:r>
              <a:rPr sz="825" spc="-11" dirty="0">
                <a:solidFill>
                  <a:srgbClr val="42424B"/>
                </a:solidFill>
                <a:latin typeface="Century Gothic"/>
                <a:cs typeface="Century Gothic"/>
              </a:rPr>
              <a:t> </a:t>
            </a:r>
            <a:r>
              <a:rPr sz="825" dirty="0">
                <a:solidFill>
                  <a:srgbClr val="42424B"/>
                </a:solidFill>
                <a:latin typeface="Century Gothic"/>
                <a:cs typeface="Century Gothic"/>
              </a:rPr>
              <a:t>are</a:t>
            </a:r>
            <a:r>
              <a:rPr sz="825" spc="-23" dirty="0">
                <a:solidFill>
                  <a:srgbClr val="42424B"/>
                </a:solidFill>
                <a:latin typeface="Century Gothic"/>
                <a:cs typeface="Century Gothic"/>
              </a:rPr>
              <a:t> </a:t>
            </a:r>
            <a:r>
              <a:rPr sz="825" dirty="0">
                <a:solidFill>
                  <a:srgbClr val="42424B"/>
                </a:solidFill>
                <a:latin typeface="Century Gothic"/>
                <a:cs typeface="Century Gothic"/>
              </a:rPr>
              <a:t>being</a:t>
            </a:r>
            <a:r>
              <a:rPr sz="825" spc="-23" dirty="0">
                <a:solidFill>
                  <a:srgbClr val="42424B"/>
                </a:solidFill>
                <a:latin typeface="Century Gothic"/>
                <a:cs typeface="Century Gothic"/>
              </a:rPr>
              <a:t> </a:t>
            </a:r>
            <a:r>
              <a:rPr sz="825" dirty="0">
                <a:solidFill>
                  <a:srgbClr val="42424B"/>
                </a:solidFill>
                <a:latin typeface="Century Gothic"/>
                <a:cs typeface="Century Gothic"/>
              </a:rPr>
              <a:t>as</a:t>
            </a:r>
            <a:r>
              <a:rPr sz="825" spc="-19" dirty="0">
                <a:solidFill>
                  <a:srgbClr val="42424B"/>
                </a:solidFill>
                <a:latin typeface="Century Gothic"/>
                <a:cs typeface="Century Gothic"/>
              </a:rPr>
              <a:t> </a:t>
            </a:r>
            <a:r>
              <a:rPr sz="825" spc="-8" dirty="0">
                <a:solidFill>
                  <a:srgbClr val="42424B"/>
                </a:solidFill>
                <a:latin typeface="Century Gothic"/>
                <a:cs typeface="Century Gothic"/>
              </a:rPr>
              <a:t>inclusive </a:t>
            </a:r>
            <a:r>
              <a:rPr sz="825" dirty="0">
                <a:solidFill>
                  <a:srgbClr val="42424B"/>
                </a:solidFill>
                <a:latin typeface="Century Gothic"/>
                <a:cs typeface="Century Gothic"/>
              </a:rPr>
              <a:t>an</a:t>
            </a:r>
            <a:r>
              <a:rPr sz="825" spc="-23" dirty="0">
                <a:solidFill>
                  <a:srgbClr val="42424B"/>
                </a:solidFill>
                <a:latin typeface="Century Gothic"/>
                <a:cs typeface="Century Gothic"/>
              </a:rPr>
              <a:t> </a:t>
            </a:r>
            <a:r>
              <a:rPr sz="825" dirty="0">
                <a:solidFill>
                  <a:srgbClr val="42424B"/>
                </a:solidFill>
                <a:latin typeface="Century Gothic"/>
                <a:cs typeface="Century Gothic"/>
              </a:rPr>
              <a:t>organisation</a:t>
            </a:r>
            <a:r>
              <a:rPr sz="825" spc="-38" dirty="0">
                <a:solidFill>
                  <a:srgbClr val="42424B"/>
                </a:solidFill>
                <a:latin typeface="Century Gothic"/>
                <a:cs typeface="Century Gothic"/>
              </a:rPr>
              <a:t> </a:t>
            </a:r>
            <a:r>
              <a:rPr sz="825" dirty="0">
                <a:solidFill>
                  <a:srgbClr val="42424B"/>
                </a:solidFill>
                <a:latin typeface="Century Gothic"/>
                <a:cs typeface="Century Gothic"/>
              </a:rPr>
              <a:t>as</a:t>
            </a:r>
            <a:r>
              <a:rPr sz="825" spc="-15" dirty="0">
                <a:solidFill>
                  <a:srgbClr val="42424B"/>
                </a:solidFill>
                <a:latin typeface="Century Gothic"/>
                <a:cs typeface="Century Gothic"/>
              </a:rPr>
              <a:t> </a:t>
            </a:r>
            <a:r>
              <a:rPr sz="825" dirty="0">
                <a:solidFill>
                  <a:srgbClr val="42424B"/>
                </a:solidFill>
                <a:latin typeface="Century Gothic"/>
                <a:cs typeface="Century Gothic"/>
              </a:rPr>
              <a:t>we</a:t>
            </a:r>
            <a:r>
              <a:rPr sz="825" spc="-19" dirty="0">
                <a:solidFill>
                  <a:srgbClr val="42424B"/>
                </a:solidFill>
                <a:latin typeface="Century Gothic"/>
                <a:cs typeface="Century Gothic"/>
              </a:rPr>
              <a:t> </a:t>
            </a:r>
            <a:r>
              <a:rPr sz="825" dirty="0">
                <a:solidFill>
                  <a:srgbClr val="42424B"/>
                </a:solidFill>
                <a:latin typeface="Century Gothic"/>
                <a:cs typeface="Century Gothic"/>
              </a:rPr>
              <a:t>can</a:t>
            </a:r>
            <a:r>
              <a:rPr sz="825" spc="-19" dirty="0">
                <a:solidFill>
                  <a:srgbClr val="42424B"/>
                </a:solidFill>
                <a:latin typeface="Century Gothic"/>
                <a:cs typeface="Century Gothic"/>
              </a:rPr>
              <a:t> be.</a:t>
            </a:r>
            <a:endParaRPr sz="825">
              <a:latin typeface="Century Gothic"/>
              <a:cs typeface="Century Gothic"/>
            </a:endParaRPr>
          </a:p>
          <a:p>
            <a:pPr marL="672464">
              <a:spcBef>
                <a:spcPts val="799"/>
              </a:spcBef>
            </a:pPr>
            <a:r>
              <a:rPr sz="900" b="1" dirty="0">
                <a:solidFill>
                  <a:srgbClr val="34438F"/>
                </a:solidFill>
                <a:latin typeface="Century Gothic"/>
                <a:cs typeface="Century Gothic"/>
              </a:rPr>
              <a:t>Jess</a:t>
            </a:r>
            <a:r>
              <a:rPr sz="900" b="1" spc="-11" dirty="0">
                <a:solidFill>
                  <a:srgbClr val="34438F"/>
                </a:solidFill>
                <a:latin typeface="Century Gothic"/>
                <a:cs typeface="Century Gothic"/>
              </a:rPr>
              <a:t> </a:t>
            </a:r>
            <a:r>
              <a:rPr sz="900" b="1" spc="-8" dirty="0">
                <a:solidFill>
                  <a:srgbClr val="34438F"/>
                </a:solidFill>
                <a:latin typeface="Century Gothic"/>
                <a:cs typeface="Century Gothic"/>
              </a:rPr>
              <a:t>Badley</a:t>
            </a:r>
            <a:endParaRPr sz="900">
              <a:latin typeface="Century Gothic"/>
              <a:cs typeface="Century Gothic"/>
            </a:endParaRPr>
          </a:p>
          <a:p>
            <a:pPr marL="672464" marR="3810"/>
            <a:r>
              <a:rPr sz="825" dirty="0">
                <a:solidFill>
                  <a:srgbClr val="34438F"/>
                </a:solidFill>
                <a:latin typeface="Century Gothic"/>
                <a:cs typeface="Century Gothic"/>
              </a:rPr>
              <a:t>Director</a:t>
            </a:r>
            <a:r>
              <a:rPr sz="825" spc="-45" dirty="0">
                <a:solidFill>
                  <a:srgbClr val="34438F"/>
                </a:solidFill>
                <a:latin typeface="Century Gothic"/>
                <a:cs typeface="Century Gothic"/>
              </a:rPr>
              <a:t> </a:t>
            </a:r>
            <a:r>
              <a:rPr sz="825" dirty="0">
                <a:solidFill>
                  <a:srgbClr val="34438F"/>
                </a:solidFill>
                <a:latin typeface="Century Gothic"/>
                <a:cs typeface="Century Gothic"/>
              </a:rPr>
              <a:t>of</a:t>
            </a:r>
            <a:r>
              <a:rPr sz="825" spc="-11" dirty="0">
                <a:solidFill>
                  <a:srgbClr val="34438F"/>
                </a:solidFill>
                <a:latin typeface="Century Gothic"/>
                <a:cs typeface="Century Gothic"/>
              </a:rPr>
              <a:t> </a:t>
            </a:r>
            <a:r>
              <a:rPr sz="825" dirty="0">
                <a:solidFill>
                  <a:srgbClr val="34438F"/>
                </a:solidFill>
                <a:latin typeface="Century Gothic"/>
                <a:cs typeface="Century Gothic"/>
              </a:rPr>
              <a:t>People</a:t>
            </a:r>
            <a:r>
              <a:rPr sz="825" spc="-26" dirty="0">
                <a:solidFill>
                  <a:srgbClr val="34438F"/>
                </a:solidFill>
                <a:latin typeface="Century Gothic"/>
                <a:cs typeface="Century Gothic"/>
              </a:rPr>
              <a:t> </a:t>
            </a:r>
            <a:r>
              <a:rPr sz="825" spc="-19" dirty="0">
                <a:solidFill>
                  <a:srgbClr val="34438F"/>
                </a:solidFill>
                <a:latin typeface="Century Gothic"/>
                <a:cs typeface="Century Gothic"/>
              </a:rPr>
              <a:t>and </a:t>
            </a:r>
            <a:r>
              <a:rPr sz="825" spc="-8" dirty="0">
                <a:solidFill>
                  <a:srgbClr val="34438F"/>
                </a:solidFill>
                <a:latin typeface="Century Gothic"/>
                <a:cs typeface="Century Gothic"/>
              </a:rPr>
              <a:t>Resources,</a:t>
            </a:r>
            <a:r>
              <a:rPr sz="825" spc="-19" dirty="0">
                <a:solidFill>
                  <a:srgbClr val="34438F"/>
                </a:solidFill>
                <a:latin typeface="Century Gothic"/>
                <a:cs typeface="Century Gothic"/>
              </a:rPr>
              <a:t> </a:t>
            </a:r>
            <a:r>
              <a:rPr sz="825" dirty="0">
                <a:solidFill>
                  <a:srgbClr val="34438F"/>
                </a:solidFill>
                <a:latin typeface="Century Gothic"/>
                <a:cs typeface="Century Gothic"/>
              </a:rPr>
              <a:t>British</a:t>
            </a:r>
            <a:r>
              <a:rPr sz="825" spc="4" dirty="0">
                <a:solidFill>
                  <a:srgbClr val="34438F"/>
                </a:solidFill>
                <a:latin typeface="Century Gothic"/>
                <a:cs typeface="Century Gothic"/>
              </a:rPr>
              <a:t> </a:t>
            </a:r>
            <a:r>
              <a:rPr sz="825" spc="-8" dirty="0">
                <a:solidFill>
                  <a:srgbClr val="34438F"/>
                </a:solidFill>
                <a:latin typeface="Century Gothic"/>
                <a:cs typeface="Century Gothic"/>
              </a:rPr>
              <a:t>Society </a:t>
            </a:r>
            <a:r>
              <a:rPr sz="825" dirty="0">
                <a:solidFill>
                  <a:srgbClr val="34438F"/>
                </a:solidFill>
                <a:latin typeface="Century Gothic"/>
                <a:cs typeface="Century Gothic"/>
              </a:rPr>
              <a:t>for</a:t>
            </a:r>
            <a:r>
              <a:rPr sz="825" spc="-11" dirty="0">
                <a:solidFill>
                  <a:srgbClr val="34438F"/>
                </a:solidFill>
                <a:latin typeface="Century Gothic"/>
                <a:cs typeface="Century Gothic"/>
              </a:rPr>
              <a:t> </a:t>
            </a:r>
            <a:r>
              <a:rPr sz="825" spc="-8" dirty="0">
                <a:solidFill>
                  <a:srgbClr val="34438F"/>
                </a:solidFill>
                <a:latin typeface="Century Gothic"/>
                <a:cs typeface="Century Gothic"/>
              </a:rPr>
              <a:t>Rheumatology</a:t>
            </a:r>
            <a:endParaRPr sz="825">
              <a:latin typeface="Century Gothic"/>
              <a:cs typeface="Century Gothic"/>
            </a:endParaRPr>
          </a:p>
        </p:txBody>
      </p:sp>
      <p:pic>
        <p:nvPicPr>
          <p:cNvPr id="20" name="object 20"/>
          <p:cNvPicPr/>
          <p:nvPr/>
        </p:nvPicPr>
        <p:blipFill>
          <a:blip r:embed="rId2" cstate="print"/>
          <a:stretch>
            <a:fillRect/>
          </a:stretch>
        </p:blipFill>
        <p:spPr>
          <a:xfrm>
            <a:off x="6946011" y="3011805"/>
            <a:ext cx="565784" cy="5955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6611779" cy="5143500"/>
            <a:chOff x="0" y="0"/>
            <a:chExt cx="8815705" cy="6858000"/>
          </a:xfrm>
        </p:grpSpPr>
        <p:sp>
          <p:nvSpPr>
            <p:cNvPr id="3" name="object 3"/>
            <p:cNvSpPr/>
            <p:nvPr/>
          </p:nvSpPr>
          <p:spPr>
            <a:xfrm>
              <a:off x="0" y="0"/>
              <a:ext cx="5462270" cy="6858000"/>
            </a:xfrm>
            <a:custGeom>
              <a:avLst/>
              <a:gdLst/>
              <a:ahLst/>
              <a:cxnLst/>
              <a:rect l="l" t="t" r="r" b="b"/>
              <a:pathLst>
                <a:path w="5462270" h="6858000">
                  <a:moveTo>
                    <a:pt x="5462016" y="3429000"/>
                  </a:moveTo>
                  <a:lnTo>
                    <a:pt x="5461749" y="3361525"/>
                  </a:lnTo>
                  <a:lnTo>
                    <a:pt x="5460987" y="3294354"/>
                  </a:lnTo>
                  <a:lnTo>
                    <a:pt x="5459717" y="3227527"/>
                  </a:lnTo>
                  <a:lnTo>
                    <a:pt x="5457939" y="3161030"/>
                  </a:lnTo>
                  <a:lnTo>
                    <a:pt x="5455678" y="3094888"/>
                  </a:lnTo>
                  <a:lnTo>
                    <a:pt x="5452923" y="3029102"/>
                  </a:lnTo>
                  <a:lnTo>
                    <a:pt x="5449671" y="2963697"/>
                  </a:lnTo>
                  <a:lnTo>
                    <a:pt x="5445950" y="2898686"/>
                  </a:lnTo>
                  <a:lnTo>
                    <a:pt x="5441747" y="2834081"/>
                  </a:lnTo>
                  <a:lnTo>
                    <a:pt x="5437073" y="2769870"/>
                  </a:lnTo>
                  <a:lnTo>
                    <a:pt x="5431929" y="2706103"/>
                  </a:lnTo>
                  <a:lnTo>
                    <a:pt x="5426329" y="2642755"/>
                  </a:lnTo>
                  <a:lnTo>
                    <a:pt x="5420258" y="2579865"/>
                  </a:lnTo>
                  <a:lnTo>
                    <a:pt x="5413743" y="2517432"/>
                  </a:lnTo>
                  <a:lnTo>
                    <a:pt x="5406783" y="2455468"/>
                  </a:lnTo>
                  <a:lnTo>
                    <a:pt x="5399379" y="2393988"/>
                  </a:lnTo>
                  <a:lnTo>
                    <a:pt x="5391531" y="2333002"/>
                  </a:lnTo>
                  <a:lnTo>
                    <a:pt x="5383238" y="2272525"/>
                  </a:lnTo>
                  <a:lnTo>
                    <a:pt x="5374525" y="2212568"/>
                  </a:lnTo>
                  <a:lnTo>
                    <a:pt x="5365394" y="2153145"/>
                  </a:lnTo>
                  <a:lnTo>
                    <a:pt x="5355831" y="2094268"/>
                  </a:lnTo>
                  <a:lnTo>
                    <a:pt x="5345862" y="2035937"/>
                  </a:lnTo>
                  <a:lnTo>
                    <a:pt x="5335473" y="1978177"/>
                  </a:lnTo>
                  <a:lnTo>
                    <a:pt x="5324691" y="1921002"/>
                  </a:lnTo>
                  <a:lnTo>
                    <a:pt x="5313489" y="1864410"/>
                  </a:lnTo>
                  <a:lnTo>
                    <a:pt x="5301907" y="1808429"/>
                  </a:lnTo>
                  <a:lnTo>
                    <a:pt x="5289918" y="1753057"/>
                  </a:lnTo>
                  <a:lnTo>
                    <a:pt x="5277548" y="1698307"/>
                  </a:lnTo>
                  <a:lnTo>
                    <a:pt x="5264797" y="1644205"/>
                  </a:lnTo>
                  <a:lnTo>
                    <a:pt x="5251666" y="1590738"/>
                  </a:lnTo>
                  <a:lnTo>
                    <a:pt x="5238166" y="1537944"/>
                  </a:lnTo>
                  <a:lnTo>
                    <a:pt x="5224284" y="1485823"/>
                  </a:lnTo>
                  <a:lnTo>
                    <a:pt x="5210048" y="1434388"/>
                  </a:lnTo>
                  <a:lnTo>
                    <a:pt x="5195455" y="1383652"/>
                  </a:lnTo>
                  <a:lnTo>
                    <a:pt x="5180495" y="1333627"/>
                  </a:lnTo>
                  <a:lnTo>
                    <a:pt x="5165191" y="1284325"/>
                  </a:lnTo>
                  <a:lnTo>
                    <a:pt x="5149545" y="1235748"/>
                  </a:lnTo>
                  <a:lnTo>
                    <a:pt x="5133556" y="1187932"/>
                  </a:lnTo>
                  <a:lnTo>
                    <a:pt x="5117236" y="1140866"/>
                  </a:lnTo>
                  <a:lnTo>
                    <a:pt x="5100574" y="1094562"/>
                  </a:lnTo>
                  <a:lnTo>
                    <a:pt x="5083594" y="1049045"/>
                  </a:lnTo>
                  <a:lnTo>
                    <a:pt x="5066296" y="1004328"/>
                  </a:lnTo>
                  <a:lnTo>
                    <a:pt x="5048669" y="960399"/>
                  </a:lnTo>
                  <a:lnTo>
                    <a:pt x="5030736" y="917308"/>
                  </a:lnTo>
                  <a:lnTo>
                    <a:pt x="5012499" y="875030"/>
                  </a:lnTo>
                  <a:lnTo>
                    <a:pt x="4993957" y="833602"/>
                  </a:lnTo>
                  <a:lnTo>
                    <a:pt x="4975110" y="793026"/>
                  </a:lnTo>
                  <a:lnTo>
                    <a:pt x="4955972" y="753300"/>
                  </a:lnTo>
                  <a:lnTo>
                    <a:pt x="4936541" y="714463"/>
                  </a:lnTo>
                  <a:lnTo>
                    <a:pt x="4916830" y="676516"/>
                  </a:lnTo>
                  <a:lnTo>
                    <a:pt x="4896840" y="639470"/>
                  </a:lnTo>
                  <a:lnTo>
                    <a:pt x="4876584" y="603338"/>
                  </a:lnTo>
                  <a:lnTo>
                    <a:pt x="4856048" y="568121"/>
                  </a:lnTo>
                  <a:lnTo>
                    <a:pt x="4835245" y="533844"/>
                  </a:lnTo>
                  <a:lnTo>
                    <a:pt x="4814176" y="500519"/>
                  </a:lnTo>
                  <a:lnTo>
                    <a:pt x="4792865" y="468160"/>
                  </a:lnTo>
                  <a:lnTo>
                    <a:pt x="4749470" y="406349"/>
                  </a:lnTo>
                  <a:lnTo>
                    <a:pt x="4705121" y="348526"/>
                  </a:lnTo>
                  <a:lnTo>
                    <a:pt x="4659833" y="294779"/>
                  </a:lnTo>
                  <a:lnTo>
                    <a:pt x="4613656" y="245211"/>
                  </a:lnTo>
                  <a:lnTo>
                    <a:pt x="4566615" y="199910"/>
                  </a:lnTo>
                  <a:lnTo>
                    <a:pt x="4518761" y="158965"/>
                  </a:lnTo>
                  <a:lnTo>
                    <a:pt x="4470133" y="122491"/>
                  </a:lnTo>
                  <a:lnTo>
                    <a:pt x="4420755" y="90563"/>
                  </a:lnTo>
                  <a:lnTo>
                    <a:pt x="4370667" y="63296"/>
                  </a:lnTo>
                  <a:lnTo>
                    <a:pt x="4319917" y="40767"/>
                  </a:lnTo>
                  <a:lnTo>
                    <a:pt x="4268533" y="23075"/>
                  </a:lnTo>
                  <a:lnTo>
                    <a:pt x="4216565" y="10325"/>
                  </a:lnTo>
                  <a:lnTo>
                    <a:pt x="4164038" y="2603"/>
                  </a:lnTo>
                  <a:lnTo>
                    <a:pt x="4110990" y="0"/>
                  </a:lnTo>
                  <a:lnTo>
                    <a:pt x="4040124" y="0"/>
                  </a:lnTo>
                  <a:lnTo>
                    <a:pt x="2759964" y="0"/>
                  </a:lnTo>
                  <a:lnTo>
                    <a:pt x="0" y="0"/>
                  </a:lnTo>
                  <a:lnTo>
                    <a:pt x="0" y="6858000"/>
                  </a:lnTo>
                  <a:lnTo>
                    <a:pt x="2759964" y="6858000"/>
                  </a:lnTo>
                  <a:lnTo>
                    <a:pt x="4040124" y="6858000"/>
                  </a:lnTo>
                  <a:lnTo>
                    <a:pt x="4110990" y="6858000"/>
                  </a:lnTo>
                  <a:lnTo>
                    <a:pt x="4137571" y="6857352"/>
                  </a:lnTo>
                  <a:lnTo>
                    <a:pt x="4190365" y="6852183"/>
                  </a:lnTo>
                  <a:lnTo>
                    <a:pt x="4242625" y="6841934"/>
                  </a:lnTo>
                  <a:lnTo>
                    <a:pt x="4294302" y="6826707"/>
                  </a:lnTo>
                  <a:lnTo>
                    <a:pt x="4345381" y="6806578"/>
                  </a:lnTo>
                  <a:lnTo>
                    <a:pt x="4395800" y="6781673"/>
                  </a:lnTo>
                  <a:lnTo>
                    <a:pt x="4445533" y="6752056"/>
                  </a:lnTo>
                  <a:lnTo>
                    <a:pt x="4494542" y="6717843"/>
                  </a:lnTo>
                  <a:lnTo>
                    <a:pt x="4542790" y="6679120"/>
                  </a:lnTo>
                  <a:lnTo>
                    <a:pt x="4590237" y="6635991"/>
                  </a:lnTo>
                  <a:lnTo>
                    <a:pt x="4636859" y="6588544"/>
                  </a:lnTo>
                  <a:lnTo>
                    <a:pt x="4682591" y="6536868"/>
                  </a:lnTo>
                  <a:lnTo>
                    <a:pt x="4727410" y="6481077"/>
                  </a:lnTo>
                  <a:lnTo>
                    <a:pt x="4771288" y="6421247"/>
                  </a:lnTo>
                  <a:lnTo>
                    <a:pt x="4814176" y="6357493"/>
                  </a:lnTo>
                  <a:lnTo>
                    <a:pt x="4835245" y="6324155"/>
                  </a:lnTo>
                  <a:lnTo>
                    <a:pt x="4856048" y="6289891"/>
                  </a:lnTo>
                  <a:lnTo>
                    <a:pt x="4876584" y="6254674"/>
                  </a:lnTo>
                  <a:lnTo>
                    <a:pt x="4896840" y="6218542"/>
                  </a:lnTo>
                  <a:lnTo>
                    <a:pt x="4916830" y="6181496"/>
                  </a:lnTo>
                  <a:lnTo>
                    <a:pt x="4936541" y="6143549"/>
                  </a:lnTo>
                  <a:lnTo>
                    <a:pt x="4955972" y="6104699"/>
                  </a:lnTo>
                  <a:lnTo>
                    <a:pt x="4975110" y="6064986"/>
                  </a:lnTo>
                  <a:lnTo>
                    <a:pt x="4993957" y="6024410"/>
                  </a:lnTo>
                  <a:lnTo>
                    <a:pt x="5012499" y="5982982"/>
                  </a:lnTo>
                  <a:lnTo>
                    <a:pt x="5030736" y="5940704"/>
                  </a:lnTo>
                  <a:lnTo>
                    <a:pt x="5048669" y="5897613"/>
                  </a:lnTo>
                  <a:lnTo>
                    <a:pt x="5066296" y="5853684"/>
                  </a:lnTo>
                  <a:lnTo>
                    <a:pt x="5083594" y="5808967"/>
                  </a:lnTo>
                  <a:lnTo>
                    <a:pt x="5100574" y="5763450"/>
                  </a:lnTo>
                  <a:lnTo>
                    <a:pt x="5117236" y="5717146"/>
                  </a:lnTo>
                  <a:lnTo>
                    <a:pt x="5133556" y="5670080"/>
                  </a:lnTo>
                  <a:lnTo>
                    <a:pt x="5149545" y="5622252"/>
                  </a:lnTo>
                  <a:lnTo>
                    <a:pt x="5165191" y="5573687"/>
                  </a:lnTo>
                  <a:lnTo>
                    <a:pt x="5180495" y="5524385"/>
                  </a:lnTo>
                  <a:lnTo>
                    <a:pt x="5195455" y="5474360"/>
                  </a:lnTo>
                  <a:lnTo>
                    <a:pt x="5210048" y="5423624"/>
                  </a:lnTo>
                  <a:lnTo>
                    <a:pt x="5224284" y="5372189"/>
                  </a:lnTo>
                  <a:lnTo>
                    <a:pt x="5238166" y="5320068"/>
                  </a:lnTo>
                  <a:lnTo>
                    <a:pt x="5251666" y="5267274"/>
                  </a:lnTo>
                  <a:lnTo>
                    <a:pt x="5264797" y="5213807"/>
                  </a:lnTo>
                  <a:lnTo>
                    <a:pt x="5277548" y="5159705"/>
                  </a:lnTo>
                  <a:lnTo>
                    <a:pt x="5289918" y="5104955"/>
                  </a:lnTo>
                  <a:lnTo>
                    <a:pt x="5301907" y="5049583"/>
                  </a:lnTo>
                  <a:lnTo>
                    <a:pt x="5313489" y="4993602"/>
                  </a:lnTo>
                  <a:lnTo>
                    <a:pt x="5324691" y="4937010"/>
                  </a:lnTo>
                  <a:lnTo>
                    <a:pt x="5335473" y="4879835"/>
                  </a:lnTo>
                  <a:lnTo>
                    <a:pt x="5345862" y="4822075"/>
                  </a:lnTo>
                  <a:lnTo>
                    <a:pt x="5355831" y="4763744"/>
                  </a:lnTo>
                  <a:lnTo>
                    <a:pt x="5365394" y="4704867"/>
                  </a:lnTo>
                  <a:lnTo>
                    <a:pt x="5374525" y="4645444"/>
                  </a:lnTo>
                  <a:lnTo>
                    <a:pt x="5383238" y="4585487"/>
                  </a:lnTo>
                  <a:lnTo>
                    <a:pt x="5391531" y="4525010"/>
                  </a:lnTo>
                  <a:lnTo>
                    <a:pt x="5399379" y="4464024"/>
                  </a:lnTo>
                  <a:lnTo>
                    <a:pt x="5406783" y="4402544"/>
                  </a:lnTo>
                  <a:lnTo>
                    <a:pt x="5413743" y="4340580"/>
                  </a:lnTo>
                  <a:lnTo>
                    <a:pt x="5420258" y="4278147"/>
                  </a:lnTo>
                  <a:lnTo>
                    <a:pt x="5426329" y="4215257"/>
                  </a:lnTo>
                  <a:lnTo>
                    <a:pt x="5431929" y="4151909"/>
                  </a:lnTo>
                  <a:lnTo>
                    <a:pt x="5437073" y="4088142"/>
                  </a:lnTo>
                  <a:lnTo>
                    <a:pt x="5441747" y="4023931"/>
                  </a:lnTo>
                  <a:lnTo>
                    <a:pt x="5445950" y="3959326"/>
                  </a:lnTo>
                  <a:lnTo>
                    <a:pt x="5449671" y="3894315"/>
                  </a:lnTo>
                  <a:lnTo>
                    <a:pt x="5452923" y="3828910"/>
                  </a:lnTo>
                  <a:lnTo>
                    <a:pt x="5455678" y="3763124"/>
                  </a:lnTo>
                  <a:lnTo>
                    <a:pt x="5457939" y="3696982"/>
                  </a:lnTo>
                  <a:lnTo>
                    <a:pt x="5459717" y="3630485"/>
                  </a:lnTo>
                  <a:lnTo>
                    <a:pt x="5460987" y="3563658"/>
                  </a:lnTo>
                  <a:lnTo>
                    <a:pt x="5461749" y="3496487"/>
                  </a:lnTo>
                  <a:lnTo>
                    <a:pt x="5462016" y="3429000"/>
                  </a:lnTo>
                  <a:close/>
                </a:path>
              </a:pathLst>
            </a:custGeom>
            <a:solidFill>
              <a:srgbClr val="E9EBF7"/>
            </a:solidFill>
          </p:spPr>
          <p:txBody>
            <a:bodyPr wrap="square" lIns="0" tIns="0" rIns="0" bIns="0" rtlCol="0"/>
            <a:lstStyle/>
            <a:p>
              <a:endParaRPr sz="1050"/>
            </a:p>
          </p:txBody>
        </p:sp>
        <p:sp>
          <p:nvSpPr>
            <p:cNvPr id="4" name="object 4"/>
            <p:cNvSpPr/>
            <p:nvPr/>
          </p:nvSpPr>
          <p:spPr>
            <a:xfrm>
              <a:off x="5348971" y="687901"/>
              <a:ext cx="3466465" cy="2000885"/>
            </a:xfrm>
            <a:custGeom>
              <a:avLst/>
              <a:gdLst/>
              <a:ahLst/>
              <a:cxnLst/>
              <a:rect l="l" t="t" r="r" b="b"/>
              <a:pathLst>
                <a:path w="3466465" h="2000885">
                  <a:moveTo>
                    <a:pt x="1920344" y="0"/>
                  </a:moveTo>
                  <a:lnTo>
                    <a:pt x="1868513" y="166"/>
                  </a:lnTo>
                  <a:lnTo>
                    <a:pt x="1816738" y="1017"/>
                  </a:lnTo>
                  <a:lnTo>
                    <a:pt x="1765070" y="2547"/>
                  </a:lnTo>
                  <a:lnTo>
                    <a:pt x="1713563" y="4748"/>
                  </a:lnTo>
                  <a:lnTo>
                    <a:pt x="1662267" y="7613"/>
                  </a:lnTo>
                  <a:lnTo>
                    <a:pt x="1611235" y="11136"/>
                  </a:lnTo>
                  <a:lnTo>
                    <a:pt x="1560519" y="15308"/>
                  </a:lnTo>
                  <a:lnTo>
                    <a:pt x="1510171" y="20123"/>
                  </a:lnTo>
                  <a:lnTo>
                    <a:pt x="1458925" y="25358"/>
                  </a:lnTo>
                  <a:lnTo>
                    <a:pt x="1407823" y="31434"/>
                  </a:lnTo>
                  <a:lnTo>
                    <a:pt x="1356898" y="38326"/>
                  </a:lnTo>
                  <a:lnTo>
                    <a:pt x="1306181" y="46007"/>
                  </a:lnTo>
                  <a:lnTo>
                    <a:pt x="1255704" y="54451"/>
                  </a:lnTo>
                  <a:lnTo>
                    <a:pt x="1205498" y="63633"/>
                  </a:lnTo>
                  <a:lnTo>
                    <a:pt x="1155596" y="73525"/>
                  </a:lnTo>
                  <a:lnTo>
                    <a:pt x="1106029" y="84103"/>
                  </a:lnTo>
                  <a:lnTo>
                    <a:pt x="1056829" y="95339"/>
                  </a:lnTo>
                  <a:lnTo>
                    <a:pt x="1008027" y="107208"/>
                  </a:lnTo>
                  <a:lnTo>
                    <a:pt x="959656" y="119684"/>
                  </a:lnTo>
                  <a:lnTo>
                    <a:pt x="911747" y="132740"/>
                  </a:lnTo>
                  <a:lnTo>
                    <a:pt x="864332" y="146350"/>
                  </a:lnTo>
                  <a:lnTo>
                    <a:pt x="817442" y="160488"/>
                  </a:lnTo>
                  <a:lnTo>
                    <a:pt x="771110" y="175128"/>
                  </a:lnTo>
                  <a:lnTo>
                    <a:pt x="725367" y="190244"/>
                  </a:lnTo>
                  <a:lnTo>
                    <a:pt x="680245" y="205810"/>
                  </a:lnTo>
                  <a:lnTo>
                    <a:pt x="635776" y="221799"/>
                  </a:lnTo>
                  <a:lnTo>
                    <a:pt x="581370" y="243021"/>
                  </a:lnTo>
                  <a:lnTo>
                    <a:pt x="529045" y="265823"/>
                  </a:lnTo>
                  <a:lnTo>
                    <a:pt x="478852" y="290128"/>
                  </a:lnTo>
                  <a:lnTo>
                    <a:pt x="430845" y="315858"/>
                  </a:lnTo>
                  <a:lnTo>
                    <a:pt x="385076" y="342936"/>
                  </a:lnTo>
                  <a:lnTo>
                    <a:pt x="341597" y="371284"/>
                  </a:lnTo>
                  <a:lnTo>
                    <a:pt x="300462" y="400823"/>
                  </a:lnTo>
                  <a:lnTo>
                    <a:pt x="261722" y="431476"/>
                  </a:lnTo>
                  <a:lnTo>
                    <a:pt x="225430" y="463165"/>
                  </a:lnTo>
                  <a:lnTo>
                    <a:pt x="191638" y="495813"/>
                  </a:lnTo>
                  <a:lnTo>
                    <a:pt x="160400" y="529340"/>
                  </a:lnTo>
                  <a:lnTo>
                    <a:pt x="131767" y="563670"/>
                  </a:lnTo>
                  <a:lnTo>
                    <a:pt x="105793" y="598725"/>
                  </a:lnTo>
                  <a:lnTo>
                    <a:pt x="82530" y="634426"/>
                  </a:lnTo>
                  <a:lnTo>
                    <a:pt x="62030" y="670697"/>
                  </a:lnTo>
                  <a:lnTo>
                    <a:pt x="44345" y="707458"/>
                  </a:lnTo>
                  <a:lnTo>
                    <a:pt x="29529" y="744632"/>
                  </a:lnTo>
                  <a:lnTo>
                    <a:pt x="17634" y="782142"/>
                  </a:lnTo>
                  <a:lnTo>
                    <a:pt x="8712" y="819910"/>
                  </a:lnTo>
                  <a:lnTo>
                    <a:pt x="2817" y="857857"/>
                  </a:lnTo>
                  <a:lnTo>
                    <a:pt x="0" y="895905"/>
                  </a:lnTo>
                  <a:lnTo>
                    <a:pt x="313" y="933978"/>
                  </a:lnTo>
                  <a:lnTo>
                    <a:pt x="3811" y="971997"/>
                  </a:lnTo>
                  <a:lnTo>
                    <a:pt x="10544" y="1009884"/>
                  </a:lnTo>
                  <a:lnTo>
                    <a:pt x="20567" y="1047561"/>
                  </a:lnTo>
                  <a:lnTo>
                    <a:pt x="33930" y="1084951"/>
                  </a:lnTo>
                  <a:lnTo>
                    <a:pt x="50687" y="1121975"/>
                  </a:lnTo>
                  <a:lnTo>
                    <a:pt x="92176" y="1185847"/>
                  </a:lnTo>
                  <a:lnTo>
                    <a:pt x="121178" y="1221324"/>
                  </a:lnTo>
                  <a:lnTo>
                    <a:pt x="154318" y="1258493"/>
                  </a:lnTo>
                  <a:lnTo>
                    <a:pt x="190569" y="1296853"/>
                  </a:lnTo>
                  <a:lnTo>
                    <a:pt x="228907" y="1335902"/>
                  </a:lnTo>
                  <a:lnTo>
                    <a:pt x="346180" y="1452169"/>
                  </a:lnTo>
                  <a:lnTo>
                    <a:pt x="382607" y="1488960"/>
                  </a:lnTo>
                  <a:lnTo>
                    <a:pt x="415991" y="1523932"/>
                  </a:lnTo>
                  <a:lnTo>
                    <a:pt x="445309" y="1556584"/>
                  </a:lnTo>
                  <a:lnTo>
                    <a:pt x="469533" y="1586414"/>
                  </a:lnTo>
                  <a:lnTo>
                    <a:pt x="497667" y="1624340"/>
                  </a:lnTo>
                  <a:lnTo>
                    <a:pt x="524111" y="1662932"/>
                  </a:lnTo>
                  <a:lnTo>
                    <a:pt x="544792" y="1702858"/>
                  </a:lnTo>
                  <a:lnTo>
                    <a:pt x="555639" y="1744783"/>
                  </a:lnTo>
                  <a:lnTo>
                    <a:pt x="554415" y="1799945"/>
                  </a:lnTo>
                  <a:lnTo>
                    <a:pt x="545654" y="1886134"/>
                  </a:lnTo>
                  <a:lnTo>
                    <a:pt x="535726" y="1965561"/>
                  </a:lnTo>
                  <a:lnTo>
                    <a:pt x="531001" y="2000434"/>
                  </a:lnTo>
                  <a:lnTo>
                    <a:pt x="571133" y="1978557"/>
                  </a:lnTo>
                  <a:lnTo>
                    <a:pt x="667272" y="1927997"/>
                  </a:lnTo>
                  <a:lnTo>
                    <a:pt x="783032" y="1871365"/>
                  </a:lnTo>
                  <a:lnTo>
                    <a:pt x="882029" y="1831270"/>
                  </a:lnTo>
                  <a:lnTo>
                    <a:pt x="927587" y="1818653"/>
                  </a:lnTo>
                  <a:lnTo>
                    <a:pt x="973878" y="1807179"/>
                  </a:lnTo>
                  <a:lnTo>
                    <a:pt x="1020841" y="1796795"/>
                  </a:lnTo>
                  <a:lnTo>
                    <a:pt x="1068410" y="1787443"/>
                  </a:lnTo>
                  <a:lnTo>
                    <a:pt x="1116523" y="1779069"/>
                  </a:lnTo>
                  <a:lnTo>
                    <a:pt x="1165117" y="1771618"/>
                  </a:lnTo>
                  <a:lnTo>
                    <a:pt x="1214127" y="1765034"/>
                  </a:lnTo>
                  <a:lnTo>
                    <a:pt x="1263492" y="1759261"/>
                  </a:lnTo>
                  <a:lnTo>
                    <a:pt x="1313146" y="1754245"/>
                  </a:lnTo>
                  <a:lnTo>
                    <a:pt x="1363028" y="1749929"/>
                  </a:lnTo>
                  <a:lnTo>
                    <a:pt x="1413073" y="1746259"/>
                  </a:lnTo>
                  <a:lnTo>
                    <a:pt x="1463219" y="1743179"/>
                  </a:lnTo>
                  <a:lnTo>
                    <a:pt x="1513401" y="1740634"/>
                  </a:lnTo>
                  <a:lnTo>
                    <a:pt x="1563557" y="1738568"/>
                  </a:lnTo>
                  <a:lnTo>
                    <a:pt x="1613622" y="1736926"/>
                  </a:lnTo>
                  <a:lnTo>
                    <a:pt x="1663535" y="1735652"/>
                  </a:lnTo>
                  <a:lnTo>
                    <a:pt x="1802541" y="1733221"/>
                  </a:lnTo>
                  <a:lnTo>
                    <a:pt x="1844006" y="1732131"/>
                  </a:lnTo>
                  <a:lnTo>
                    <a:pt x="1886927" y="1730682"/>
                  </a:lnTo>
                  <a:lnTo>
                    <a:pt x="1931187" y="1728833"/>
                  </a:lnTo>
                  <a:lnTo>
                    <a:pt x="1976671" y="1726545"/>
                  </a:lnTo>
                  <a:lnTo>
                    <a:pt x="2023261" y="1723778"/>
                  </a:lnTo>
                  <a:lnTo>
                    <a:pt x="2070841" y="1720494"/>
                  </a:lnTo>
                  <a:lnTo>
                    <a:pt x="2119296" y="1716653"/>
                  </a:lnTo>
                  <a:lnTo>
                    <a:pt x="2168508" y="1712215"/>
                  </a:lnTo>
                  <a:lnTo>
                    <a:pt x="2218362" y="1707142"/>
                  </a:lnTo>
                  <a:lnTo>
                    <a:pt x="2268741" y="1701394"/>
                  </a:lnTo>
                  <a:lnTo>
                    <a:pt x="2319529" y="1694932"/>
                  </a:lnTo>
                  <a:lnTo>
                    <a:pt x="2370610" y="1687716"/>
                  </a:lnTo>
                  <a:lnTo>
                    <a:pt x="2421866" y="1679708"/>
                  </a:lnTo>
                  <a:lnTo>
                    <a:pt x="2473183" y="1670867"/>
                  </a:lnTo>
                  <a:lnTo>
                    <a:pt x="2524443" y="1661155"/>
                  </a:lnTo>
                  <a:lnTo>
                    <a:pt x="2575531" y="1650532"/>
                  </a:lnTo>
                  <a:lnTo>
                    <a:pt x="2626330" y="1638958"/>
                  </a:lnTo>
                  <a:lnTo>
                    <a:pt x="2676723" y="1626396"/>
                  </a:lnTo>
                  <a:lnTo>
                    <a:pt x="2726595" y="1612805"/>
                  </a:lnTo>
                  <a:lnTo>
                    <a:pt x="2775830" y="1598145"/>
                  </a:lnTo>
                  <a:lnTo>
                    <a:pt x="2824310" y="1582378"/>
                  </a:lnTo>
                  <a:lnTo>
                    <a:pt x="2871919" y="1565465"/>
                  </a:lnTo>
                  <a:lnTo>
                    <a:pt x="2918542" y="1547366"/>
                  </a:lnTo>
                  <a:lnTo>
                    <a:pt x="2964061" y="1528041"/>
                  </a:lnTo>
                  <a:lnTo>
                    <a:pt x="3008362" y="1507452"/>
                  </a:lnTo>
                  <a:lnTo>
                    <a:pt x="3051326" y="1485559"/>
                  </a:lnTo>
                  <a:lnTo>
                    <a:pt x="3092839" y="1462322"/>
                  </a:lnTo>
                  <a:lnTo>
                    <a:pt x="3132783" y="1437703"/>
                  </a:lnTo>
                  <a:lnTo>
                    <a:pt x="3171043" y="1411662"/>
                  </a:lnTo>
                  <a:lnTo>
                    <a:pt x="3207502" y="1384160"/>
                  </a:lnTo>
                  <a:lnTo>
                    <a:pt x="3242043" y="1355158"/>
                  </a:lnTo>
                  <a:lnTo>
                    <a:pt x="3274551" y="1324616"/>
                  </a:lnTo>
                  <a:lnTo>
                    <a:pt x="3304910" y="1292494"/>
                  </a:lnTo>
                  <a:lnTo>
                    <a:pt x="3333002" y="1258754"/>
                  </a:lnTo>
                  <a:lnTo>
                    <a:pt x="3364146" y="1215042"/>
                  </a:lnTo>
                  <a:lnTo>
                    <a:pt x="3391061" y="1170401"/>
                  </a:lnTo>
                  <a:lnTo>
                    <a:pt x="3413790" y="1124959"/>
                  </a:lnTo>
                  <a:lnTo>
                    <a:pt x="3432378" y="1078845"/>
                  </a:lnTo>
                  <a:lnTo>
                    <a:pt x="3446869" y="1032186"/>
                  </a:lnTo>
                  <a:lnTo>
                    <a:pt x="3457308" y="985111"/>
                  </a:lnTo>
                  <a:lnTo>
                    <a:pt x="3463737" y="937747"/>
                  </a:lnTo>
                  <a:lnTo>
                    <a:pt x="3466203" y="890223"/>
                  </a:lnTo>
                  <a:lnTo>
                    <a:pt x="3464749" y="842666"/>
                  </a:lnTo>
                  <a:lnTo>
                    <a:pt x="3459419" y="795204"/>
                  </a:lnTo>
                  <a:lnTo>
                    <a:pt x="3450257" y="747967"/>
                  </a:lnTo>
                  <a:lnTo>
                    <a:pt x="3437309" y="701080"/>
                  </a:lnTo>
                  <a:lnTo>
                    <a:pt x="3420617" y="654673"/>
                  </a:lnTo>
                  <a:lnTo>
                    <a:pt x="3400227" y="608874"/>
                  </a:lnTo>
                  <a:lnTo>
                    <a:pt x="3376182" y="563810"/>
                  </a:lnTo>
                  <a:lnTo>
                    <a:pt x="3356421" y="530539"/>
                  </a:lnTo>
                  <a:lnTo>
                    <a:pt x="3334137" y="497713"/>
                  </a:lnTo>
                  <a:lnTo>
                    <a:pt x="3309396" y="465404"/>
                  </a:lnTo>
                  <a:lnTo>
                    <a:pt x="3282263" y="433681"/>
                  </a:lnTo>
                  <a:lnTo>
                    <a:pt x="3252801" y="402616"/>
                  </a:lnTo>
                  <a:lnTo>
                    <a:pt x="3221077" y="372278"/>
                  </a:lnTo>
                  <a:lnTo>
                    <a:pt x="3187154" y="342738"/>
                  </a:lnTo>
                  <a:lnTo>
                    <a:pt x="3151097" y="314067"/>
                  </a:lnTo>
                  <a:lnTo>
                    <a:pt x="3112972" y="286336"/>
                  </a:lnTo>
                  <a:lnTo>
                    <a:pt x="3072842" y="259614"/>
                  </a:lnTo>
                  <a:lnTo>
                    <a:pt x="3030774" y="233972"/>
                  </a:lnTo>
                  <a:lnTo>
                    <a:pt x="2986830" y="209480"/>
                  </a:lnTo>
                  <a:lnTo>
                    <a:pt x="2941077" y="186210"/>
                  </a:lnTo>
                  <a:lnTo>
                    <a:pt x="2893579" y="164232"/>
                  </a:lnTo>
                  <a:lnTo>
                    <a:pt x="2844401" y="143615"/>
                  </a:lnTo>
                  <a:lnTo>
                    <a:pt x="2793608" y="124431"/>
                  </a:lnTo>
                  <a:lnTo>
                    <a:pt x="2741263" y="106750"/>
                  </a:lnTo>
                  <a:lnTo>
                    <a:pt x="2687433" y="90643"/>
                  </a:lnTo>
                  <a:lnTo>
                    <a:pt x="2632182" y="76179"/>
                  </a:lnTo>
                  <a:lnTo>
                    <a:pt x="2575574" y="63430"/>
                  </a:lnTo>
                  <a:lnTo>
                    <a:pt x="2527749" y="54043"/>
                  </a:lnTo>
                  <a:lnTo>
                    <a:pt x="2479303" y="45432"/>
                  </a:lnTo>
                  <a:lnTo>
                    <a:pt x="2430289" y="37592"/>
                  </a:lnTo>
                  <a:lnTo>
                    <a:pt x="2380759" y="30515"/>
                  </a:lnTo>
                  <a:lnTo>
                    <a:pt x="2330765" y="24194"/>
                  </a:lnTo>
                  <a:lnTo>
                    <a:pt x="2280359" y="18622"/>
                  </a:lnTo>
                  <a:lnTo>
                    <a:pt x="2229593" y="13792"/>
                  </a:lnTo>
                  <a:lnTo>
                    <a:pt x="2178519" y="9697"/>
                  </a:lnTo>
                  <a:lnTo>
                    <a:pt x="2127188" y="6330"/>
                  </a:lnTo>
                  <a:lnTo>
                    <a:pt x="2075653" y="3684"/>
                  </a:lnTo>
                  <a:lnTo>
                    <a:pt x="2023967" y="1752"/>
                  </a:lnTo>
                  <a:lnTo>
                    <a:pt x="1972180" y="526"/>
                  </a:lnTo>
                  <a:lnTo>
                    <a:pt x="1920344" y="0"/>
                  </a:lnTo>
                  <a:close/>
                </a:path>
              </a:pathLst>
            </a:custGeom>
            <a:solidFill>
              <a:srgbClr val="C0C6EA">
                <a:alpha val="27842"/>
              </a:srgbClr>
            </a:solidFill>
          </p:spPr>
          <p:txBody>
            <a:bodyPr wrap="square" lIns="0" tIns="0" rIns="0" bIns="0" rtlCol="0"/>
            <a:lstStyle/>
            <a:p>
              <a:endParaRPr sz="1050"/>
            </a:p>
          </p:txBody>
        </p:sp>
      </p:grpSp>
      <p:sp>
        <p:nvSpPr>
          <p:cNvPr id="5" name="object 5"/>
          <p:cNvSpPr txBox="1"/>
          <p:nvPr/>
        </p:nvSpPr>
        <p:spPr>
          <a:xfrm>
            <a:off x="4354258" y="771621"/>
            <a:ext cx="1867853" cy="562655"/>
          </a:xfrm>
          <a:prstGeom prst="rect">
            <a:avLst/>
          </a:prstGeom>
        </p:spPr>
        <p:txBody>
          <a:bodyPr vert="horz" wrap="square" lIns="0" tIns="8573" rIns="0" bIns="0" rtlCol="0">
            <a:spAutoFit/>
          </a:bodyPr>
          <a:lstStyle/>
          <a:p>
            <a:pPr marL="41433" marR="3810" indent="-32385" algn="just">
              <a:lnSpc>
                <a:spcPct val="100299"/>
              </a:lnSpc>
              <a:spcBef>
                <a:spcPts val="68"/>
              </a:spcBef>
            </a:pPr>
            <a:r>
              <a:rPr sz="1200" i="1" dirty="0">
                <a:solidFill>
                  <a:srgbClr val="34438F"/>
                </a:solidFill>
                <a:latin typeface="Century Gothic"/>
                <a:cs typeface="Century Gothic"/>
              </a:rPr>
              <a:t>“Instant</a:t>
            </a:r>
            <a:r>
              <a:rPr sz="1200" i="1" spc="-49" dirty="0">
                <a:solidFill>
                  <a:srgbClr val="34438F"/>
                </a:solidFill>
                <a:latin typeface="Century Gothic"/>
                <a:cs typeface="Century Gothic"/>
              </a:rPr>
              <a:t> </a:t>
            </a:r>
            <a:r>
              <a:rPr sz="1200" i="1" spc="-8" dirty="0">
                <a:solidFill>
                  <a:srgbClr val="34438F"/>
                </a:solidFill>
                <a:latin typeface="Century Gothic"/>
                <a:cs typeface="Century Gothic"/>
              </a:rPr>
              <a:t>improvements</a:t>
            </a:r>
            <a:r>
              <a:rPr sz="1200" i="1" spc="-11" dirty="0">
                <a:solidFill>
                  <a:srgbClr val="34438F"/>
                </a:solidFill>
                <a:latin typeface="Century Gothic"/>
                <a:cs typeface="Century Gothic"/>
              </a:rPr>
              <a:t> </a:t>
            </a:r>
            <a:r>
              <a:rPr sz="1200" i="1" spc="-19" dirty="0">
                <a:solidFill>
                  <a:srgbClr val="34438F"/>
                </a:solidFill>
                <a:latin typeface="Century Gothic"/>
                <a:cs typeface="Century Gothic"/>
              </a:rPr>
              <a:t>to </a:t>
            </a:r>
            <a:r>
              <a:rPr sz="1200" i="1" dirty="0">
                <a:solidFill>
                  <a:srgbClr val="34438F"/>
                </a:solidFill>
                <a:latin typeface="Century Gothic"/>
                <a:cs typeface="Century Gothic"/>
              </a:rPr>
              <a:t>take</a:t>
            </a:r>
            <a:r>
              <a:rPr sz="1200" i="1" spc="-56" dirty="0">
                <a:solidFill>
                  <a:srgbClr val="34438F"/>
                </a:solidFill>
                <a:latin typeface="Century Gothic"/>
                <a:cs typeface="Century Gothic"/>
              </a:rPr>
              <a:t> </a:t>
            </a:r>
            <a:r>
              <a:rPr sz="1200" i="1" dirty="0">
                <a:solidFill>
                  <a:srgbClr val="34438F"/>
                </a:solidFill>
                <a:latin typeface="Century Gothic"/>
                <a:cs typeface="Century Gothic"/>
              </a:rPr>
              <a:t>away</a:t>
            </a:r>
            <a:r>
              <a:rPr sz="1200" i="1" spc="-26" dirty="0">
                <a:solidFill>
                  <a:srgbClr val="34438F"/>
                </a:solidFill>
                <a:latin typeface="Century Gothic"/>
                <a:cs typeface="Century Gothic"/>
              </a:rPr>
              <a:t> </a:t>
            </a:r>
            <a:r>
              <a:rPr sz="1200" i="1" dirty="0">
                <a:solidFill>
                  <a:srgbClr val="34438F"/>
                </a:solidFill>
                <a:latin typeface="Century Gothic"/>
                <a:cs typeface="Century Gothic"/>
              </a:rPr>
              <a:t>and</a:t>
            </a:r>
            <a:r>
              <a:rPr sz="1200" i="1" spc="-41" dirty="0">
                <a:solidFill>
                  <a:srgbClr val="34438F"/>
                </a:solidFill>
                <a:latin typeface="Century Gothic"/>
                <a:cs typeface="Century Gothic"/>
              </a:rPr>
              <a:t> </a:t>
            </a:r>
            <a:r>
              <a:rPr sz="1200" i="1" dirty="0">
                <a:solidFill>
                  <a:srgbClr val="34438F"/>
                </a:solidFill>
                <a:latin typeface="Century Gothic"/>
                <a:cs typeface="Century Gothic"/>
              </a:rPr>
              <a:t>make</a:t>
            </a:r>
            <a:r>
              <a:rPr sz="1200" i="1" spc="-49" dirty="0">
                <a:solidFill>
                  <a:srgbClr val="34438F"/>
                </a:solidFill>
                <a:latin typeface="Century Gothic"/>
                <a:cs typeface="Century Gothic"/>
              </a:rPr>
              <a:t> </a:t>
            </a:r>
            <a:r>
              <a:rPr sz="1200" i="1" spc="-19" dirty="0">
                <a:solidFill>
                  <a:srgbClr val="34438F"/>
                </a:solidFill>
                <a:latin typeface="Century Gothic"/>
                <a:cs typeface="Century Gothic"/>
              </a:rPr>
              <a:t>to </a:t>
            </a:r>
            <a:r>
              <a:rPr sz="1200" i="1" dirty="0">
                <a:solidFill>
                  <a:srgbClr val="34438F"/>
                </a:solidFill>
                <a:latin typeface="Century Gothic"/>
                <a:cs typeface="Century Gothic"/>
              </a:rPr>
              <a:t>increase</a:t>
            </a:r>
            <a:r>
              <a:rPr sz="1200" i="1" spc="-60" dirty="0">
                <a:solidFill>
                  <a:srgbClr val="34438F"/>
                </a:solidFill>
                <a:latin typeface="Century Gothic"/>
                <a:cs typeface="Century Gothic"/>
              </a:rPr>
              <a:t> </a:t>
            </a:r>
            <a:r>
              <a:rPr sz="1200" i="1" spc="-8" dirty="0">
                <a:solidFill>
                  <a:srgbClr val="34438F"/>
                </a:solidFill>
                <a:latin typeface="Century Gothic"/>
                <a:cs typeface="Century Gothic"/>
              </a:rPr>
              <a:t>productivity”</a:t>
            </a:r>
            <a:endParaRPr sz="1200">
              <a:latin typeface="Century Gothic"/>
              <a:cs typeface="Century Gothic"/>
            </a:endParaRPr>
          </a:p>
        </p:txBody>
      </p:sp>
      <p:sp>
        <p:nvSpPr>
          <p:cNvPr id="6" name="object 6"/>
          <p:cNvSpPr/>
          <p:nvPr/>
        </p:nvSpPr>
        <p:spPr>
          <a:xfrm>
            <a:off x="6872819" y="616010"/>
            <a:ext cx="2232184" cy="1432560"/>
          </a:xfrm>
          <a:custGeom>
            <a:avLst/>
            <a:gdLst/>
            <a:ahLst/>
            <a:cxnLst/>
            <a:rect l="l" t="t" r="r" b="b"/>
            <a:pathLst>
              <a:path w="2976245" h="1910080">
                <a:moveTo>
                  <a:pt x="1656394" y="0"/>
                </a:moveTo>
                <a:lnTo>
                  <a:pt x="1604482" y="131"/>
                </a:lnTo>
                <a:lnTo>
                  <a:pt x="1552635" y="1153"/>
                </a:lnTo>
                <a:lnTo>
                  <a:pt x="1500924" y="3056"/>
                </a:lnTo>
                <a:lnTo>
                  <a:pt x="1449419" y="5830"/>
                </a:lnTo>
                <a:lnTo>
                  <a:pt x="1398191" y="9463"/>
                </a:lnTo>
                <a:lnTo>
                  <a:pt x="1347312" y="13945"/>
                </a:lnTo>
                <a:lnTo>
                  <a:pt x="1296850" y="19265"/>
                </a:lnTo>
                <a:lnTo>
                  <a:pt x="1244046" y="25342"/>
                </a:lnTo>
                <a:lnTo>
                  <a:pt x="1191432" y="32571"/>
                </a:lnTo>
                <a:lnTo>
                  <a:pt x="1139053" y="40909"/>
                </a:lnTo>
                <a:lnTo>
                  <a:pt x="1086958" y="50312"/>
                </a:lnTo>
                <a:lnTo>
                  <a:pt x="1035193" y="60738"/>
                </a:lnTo>
                <a:lnTo>
                  <a:pt x="983804" y="72142"/>
                </a:lnTo>
                <a:lnTo>
                  <a:pt x="932840" y="84482"/>
                </a:lnTo>
                <a:lnTo>
                  <a:pt x="882347" y="97713"/>
                </a:lnTo>
                <a:lnTo>
                  <a:pt x="832372" y="111793"/>
                </a:lnTo>
                <a:lnTo>
                  <a:pt x="782961" y="126679"/>
                </a:lnTo>
                <a:lnTo>
                  <a:pt x="734163" y="142327"/>
                </a:lnTo>
                <a:lnTo>
                  <a:pt x="686023" y="158693"/>
                </a:lnTo>
                <a:lnTo>
                  <a:pt x="638589" y="175735"/>
                </a:lnTo>
                <a:lnTo>
                  <a:pt x="591908" y="193408"/>
                </a:lnTo>
                <a:lnTo>
                  <a:pt x="546026" y="211670"/>
                </a:lnTo>
                <a:lnTo>
                  <a:pt x="493608" y="234577"/>
                </a:lnTo>
                <a:lnTo>
                  <a:pt x="443456" y="259382"/>
                </a:lnTo>
                <a:lnTo>
                  <a:pt x="395636" y="285977"/>
                </a:lnTo>
                <a:lnTo>
                  <a:pt x="350211" y="314259"/>
                </a:lnTo>
                <a:lnTo>
                  <a:pt x="307246" y="344120"/>
                </a:lnTo>
                <a:lnTo>
                  <a:pt x="266805" y="375455"/>
                </a:lnTo>
                <a:lnTo>
                  <a:pt x="228952" y="408158"/>
                </a:lnTo>
                <a:lnTo>
                  <a:pt x="193752" y="442124"/>
                </a:lnTo>
                <a:lnTo>
                  <a:pt x="161268" y="477246"/>
                </a:lnTo>
                <a:lnTo>
                  <a:pt x="131566" y="513419"/>
                </a:lnTo>
                <a:lnTo>
                  <a:pt x="104709" y="550537"/>
                </a:lnTo>
                <a:lnTo>
                  <a:pt x="80762" y="588495"/>
                </a:lnTo>
                <a:lnTo>
                  <a:pt x="59788" y="627186"/>
                </a:lnTo>
                <a:lnTo>
                  <a:pt x="41853" y="666505"/>
                </a:lnTo>
                <a:lnTo>
                  <a:pt x="27020" y="706346"/>
                </a:lnTo>
                <a:lnTo>
                  <a:pt x="15354" y="746604"/>
                </a:lnTo>
                <a:lnTo>
                  <a:pt x="6919" y="787171"/>
                </a:lnTo>
                <a:lnTo>
                  <a:pt x="1780" y="827944"/>
                </a:lnTo>
                <a:lnTo>
                  <a:pt x="0" y="868815"/>
                </a:lnTo>
                <a:lnTo>
                  <a:pt x="1643" y="909679"/>
                </a:lnTo>
                <a:lnTo>
                  <a:pt x="6775" y="950431"/>
                </a:lnTo>
                <a:lnTo>
                  <a:pt x="15459" y="990964"/>
                </a:lnTo>
                <a:lnTo>
                  <a:pt x="27760" y="1031173"/>
                </a:lnTo>
                <a:lnTo>
                  <a:pt x="43741" y="1070952"/>
                </a:lnTo>
                <a:lnTo>
                  <a:pt x="62237" y="1105782"/>
                </a:lnTo>
                <a:lnTo>
                  <a:pt x="87937" y="1144073"/>
                </a:lnTo>
                <a:lnTo>
                  <a:pt x="119385" y="1185039"/>
                </a:lnTo>
                <a:lnTo>
                  <a:pt x="155126" y="1227891"/>
                </a:lnTo>
                <a:lnTo>
                  <a:pt x="193705" y="1271840"/>
                </a:lnTo>
                <a:lnTo>
                  <a:pt x="233666" y="1316099"/>
                </a:lnTo>
                <a:lnTo>
                  <a:pt x="273555" y="1359878"/>
                </a:lnTo>
                <a:lnTo>
                  <a:pt x="311916" y="1402390"/>
                </a:lnTo>
                <a:lnTo>
                  <a:pt x="347294" y="1442845"/>
                </a:lnTo>
                <a:lnTo>
                  <a:pt x="378233" y="1480457"/>
                </a:lnTo>
                <a:lnTo>
                  <a:pt x="403278" y="1514436"/>
                </a:lnTo>
                <a:lnTo>
                  <a:pt x="427492" y="1550623"/>
                </a:lnTo>
                <a:lnTo>
                  <a:pt x="450205" y="1587430"/>
                </a:lnTo>
                <a:lnTo>
                  <a:pt x="467965" y="1625522"/>
                </a:lnTo>
                <a:lnTo>
                  <a:pt x="477319" y="1665566"/>
                </a:lnTo>
                <a:lnTo>
                  <a:pt x="476256" y="1718226"/>
                </a:lnTo>
                <a:lnTo>
                  <a:pt x="468715" y="1800520"/>
                </a:lnTo>
                <a:lnTo>
                  <a:pt x="460174" y="1876360"/>
                </a:lnTo>
                <a:lnTo>
                  <a:pt x="456110" y="1909660"/>
                </a:lnTo>
                <a:lnTo>
                  <a:pt x="490573" y="1888777"/>
                </a:lnTo>
                <a:lnTo>
                  <a:pt x="573125" y="1840509"/>
                </a:lnTo>
                <a:lnTo>
                  <a:pt x="672512" y="1786431"/>
                </a:lnTo>
                <a:lnTo>
                  <a:pt x="757481" y="1748116"/>
                </a:lnTo>
                <a:lnTo>
                  <a:pt x="804493" y="1733811"/>
                </a:lnTo>
                <a:lnTo>
                  <a:pt x="852399" y="1721061"/>
                </a:lnTo>
                <a:lnTo>
                  <a:pt x="901105" y="1709773"/>
                </a:lnTo>
                <a:lnTo>
                  <a:pt x="950517" y="1699859"/>
                </a:lnTo>
                <a:lnTo>
                  <a:pt x="1000540" y="1691225"/>
                </a:lnTo>
                <a:lnTo>
                  <a:pt x="1051081" y="1683781"/>
                </a:lnTo>
                <a:lnTo>
                  <a:pt x="1102044" y="1677436"/>
                </a:lnTo>
                <a:lnTo>
                  <a:pt x="1153335" y="1672098"/>
                </a:lnTo>
                <a:lnTo>
                  <a:pt x="1204861" y="1667677"/>
                </a:lnTo>
                <a:lnTo>
                  <a:pt x="1256525" y="1664080"/>
                </a:lnTo>
                <a:lnTo>
                  <a:pt x="1308235" y="1661217"/>
                </a:lnTo>
                <a:lnTo>
                  <a:pt x="1359896" y="1658997"/>
                </a:lnTo>
                <a:lnTo>
                  <a:pt x="1411413" y="1657328"/>
                </a:lnTo>
                <a:lnTo>
                  <a:pt x="1462692" y="1656119"/>
                </a:lnTo>
                <a:lnTo>
                  <a:pt x="1552406" y="1654435"/>
                </a:lnTo>
                <a:lnTo>
                  <a:pt x="1592877" y="1653193"/>
                </a:lnTo>
                <a:lnTo>
                  <a:pt x="1634909" y="1651500"/>
                </a:lnTo>
                <a:lnTo>
                  <a:pt x="1678358" y="1649302"/>
                </a:lnTo>
                <a:lnTo>
                  <a:pt x="1723081" y="1646544"/>
                </a:lnTo>
                <a:lnTo>
                  <a:pt x="1768933" y="1643173"/>
                </a:lnTo>
                <a:lnTo>
                  <a:pt x="1815770" y="1639135"/>
                </a:lnTo>
                <a:lnTo>
                  <a:pt x="1863450" y="1634375"/>
                </a:lnTo>
                <a:lnTo>
                  <a:pt x="1911828" y="1628841"/>
                </a:lnTo>
                <a:lnTo>
                  <a:pt x="1960761" y="1622476"/>
                </a:lnTo>
                <a:lnTo>
                  <a:pt x="2010105" y="1615229"/>
                </a:lnTo>
                <a:lnTo>
                  <a:pt x="2059715" y="1607044"/>
                </a:lnTo>
                <a:lnTo>
                  <a:pt x="2109449" y="1597868"/>
                </a:lnTo>
                <a:lnTo>
                  <a:pt x="2159163" y="1587647"/>
                </a:lnTo>
                <a:lnTo>
                  <a:pt x="2208712" y="1576326"/>
                </a:lnTo>
                <a:lnTo>
                  <a:pt x="2257953" y="1563852"/>
                </a:lnTo>
                <a:lnTo>
                  <a:pt x="2306743" y="1550171"/>
                </a:lnTo>
                <a:lnTo>
                  <a:pt x="2354937" y="1535229"/>
                </a:lnTo>
                <a:lnTo>
                  <a:pt x="2402392" y="1518971"/>
                </a:lnTo>
                <a:lnTo>
                  <a:pt x="2448964" y="1501344"/>
                </a:lnTo>
                <a:lnTo>
                  <a:pt x="2494510" y="1482294"/>
                </a:lnTo>
                <a:lnTo>
                  <a:pt x="2538885" y="1461767"/>
                </a:lnTo>
                <a:lnTo>
                  <a:pt x="2581945" y="1439708"/>
                </a:lnTo>
                <a:lnTo>
                  <a:pt x="2623548" y="1416064"/>
                </a:lnTo>
                <a:lnTo>
                  <a:pt x="2663549" y="1390781"/>
                </a:lnTo>
                <a:lnTo>
                  <a:pt x="2701805" y="1363805"/>
                </a:lnTo>
                <a:lnTo>
                  <a:pt x="2738172" y="1335082"/>
                </a:lnTo>
                <a:lnTo>
                  <a:pt x="2772505" y="1304557"/>
                </a:lnTo>
                <a:lnTo>
                  <a:pt x="2804662" y="1272177"/>
                </a:lnTo>
                <a:lnTo>
                  <a:pt x="2834499" y="1237888"/>
                </a:lnTo>
                <a:lnTo>
                  <a:pt x="2861871" y="1201635"/>
                </a:lnTo>
                <a:lnTo>
                  <a:pt x="2890365" y="1156885"/>
                </a:lnTo>
                <a:lnTo>
                  <a:pt x="2914697" y="1111127"/>
                </a:lnTo>
                <a:lnTo>
                  <a:pt x="2934916" y="1064511"/>
                </a:lnTo>
                <a:lnTo>
                  <a:pt x="2951066" y="1017188"/>
                </a:lnTo>
                <a:lnTo>
                  <a:pt x="2963194" y="969309"/>
                </a:lnTo>
                <a:lnTo>
                  <a:pt x="2971346" y="921024"/>
                </a:lnTo>
                <a:lnTo>
                  <a:pt x="2975568" y="872483"/>
                </a:lnTo>
                <a:lnTo>
                  <a:pt x="2975906" y="823837"/>
                </a:lnTo>
                <a:lnTo>
                  <a:pt x="2972407" y="775237"/>
                </a:lnTo>
                <a:lnTo>
                  <a:pt x="2965115" y="726833"/>
                </a:lnTo>
                <a:lnTo>
                  <a:pt x="2954078" y="678775"/>
                </a:lnTo>
                <a:lnTo>
                  <a:pt x="2939342" y="631215"/>
                </a:lnTo>
                <a:lnTo>
                  <a:pt x="2920952" y="584302"/>
                </a:lnTo>
                <a:lnTo>
                  <a:pt x="2898955" y="538187"/>
                </a:lnTo>
                <a:lnTo>
                  <a:pt x="2879966" y="502908"/>
                </a:lnTo>
                <a:lnTo>
                  <a:pt x="2858313" y="468168"/>
                </a:lnTo>
                <a:lnTo>
                  <a:pt x="2834072" y="434058"/>
                </a:lnTo>
                <a:lnTo>
                  <a:pt x="2807318" y="400670"/>
                </a:lnTo>
                <a:lnTo>
                  <a:pt x="2778129" y="368095"/>
                </a:lnTo>
                <a:lnTo>
                  <a:pt x="2746579" y="336427"/>
                </a:lnTo>
                <a:lnTo>
                  <a:pt x="2712744" y="305755"/>
                </a:lnTo>
                <a:lnTo>
                  <a:pt x="2676701" y="276172"/>
                </a:lnTo>
                <a:lnTo>
                  <a:pt x="2638526" y="247770"/>
                </a:lnTo>
                <a:lnTo>
                  <a:pt x="2598294" y="220640"/>
                </a:lnTo>
                <a:lnTo>
                  <a:pt x="2556081" y="194875"/>
                </a:lnTo>
                <a:lnTo>
                  <a:pt x="2511963" y="170565"/>
                </a:lnTo>
                <a:lnTo>
                  <a:pt x="2466016" y="147802"/>
                </a:lnTo>
                <a:lnTo>
                  <a:pt x="2418316" y="126679"/>
                </a:lnTo>
                <a:lnTo>
                  <a:pt x="2368939" y="107287"/>
                </a:lnTo>
                <a:lnTo>
                  <a:pt x="2317961" y="89717"/>
                </a:lnTo>
                <a:lnTo>
                  <a:pt x="2265457" y="74062"/>
                </a:lnTo>
                <a:lnTo>
                  <a:pt x="2211504" y="60413"/>
                </a:lnTo>
                <a:lnTo>
                  <a:pt x="2163542" y="50041"/>
                </a:lnTo>
                <a:lnTo>
                  <a:pt x="2114867" y="40677"/>
                </a:lnTo>
                <a:lnTo>
                  <a:pt x="2065550" y="32309"/>
                </a:lnTo>
                <a:lnTo>
                  <a:pt x="2015662" y="24929"/>
                </a:lnTo>
                <a:lnTo>
                  <a:pt x="1965274" y="18524"/>
                </a:lnTo>
                <a:lnTo>
                  <a:pt x="1914456" y="13085"/>
                </a:lnTo>
                <a:lnTo>
                  <a:pt x="1863279" y="8600"/>
                </a:lnTo>
                <a:lnTo>
                  <a:pt x="1811814" y="5060"/>
                </a:lnTo>
                <a:lnTo>
                  <a:pt x="1760130" y="2454"/>
                </a:lnTo>
                <a:lnTo>
                  <a:pt x="1708300" y="770"/>
                </a:lnTo>
                <a:lnTo>
                  <a:pt x="1656394" y="0"/>
                </a:lnTo>
                <a:close/>
              </a:path>
            </a:pathLst>
          </a:custGeom>
          <a:solidFill>
            <a:srgbClr val="B8F0E4"/>
          </a:solidFill>
        </p:spPr>
        <p:txBody>
          <a:bodyPr wrap="square" lIns="0" tIns="0" rIns="0" bIns="0" rtlCol="0"/>
          <a:lstStyle/>
          <a:p>
            <a:endParaRPr sz="1050"/>
          </a:p>
        </p:txBody>
      </p:sp>
      <p:sp>
        <p:nvSpPr>
          <p:cNvPr id="7" name="object 7"/>
          <p:cNvSpPr txBox="1"/>
          <p:nvPr/>
        </p:nvSpPr>
        <p:spPr>
          <a:xfrm>
            <a:off x="6942678" y="848678"/>
            <a:ext cx="1969294" cy="979595"/>
          </a:xfrm>
          <a:prstGeom prst="rect">
            <a:avLst/>
          </a:prstGeom>
        </p:spPr>
        <p:txBody>
          <a:bodyPr vert="horz" wrap="square" lIns="0" tIns="10001" rIns="0" bIns="0" rtlCol="0">
            <a:spAutoFit/>
          </a:bodyPr>
          <a:lstStyle/>
          <a:p>
            <a:pPr marL="9525" marR="3810" indent="-953" algn="ctr">
              <a:spcBef>
                <a:spcPts val="79"/>
              </a:spcBef>
            </a:pPr>
            <a:r>
              <a:rPr sz="975" i="1" dirty="0">
                <a:solidFill>
                  <a:srgbClr val="34438F"/>
                </a:solidFill>
                <a:latin typeface="Century Gothic"/>
                <a:cs typeface="Century Gothic"/>
              </a:rPr>
              <a:t>“</a:t>
            </a:r>
            <a:r>
              <a:rPr sz="1050" dirty="0">
                <a:latin typeface="Century Gothic"/>
                <a:cs typeface="Century Gothic"/>
              </a:rPr>
              <a:t>The</a:t>
            </a:r>
            <a:r>
              <a:rPr sz="1050" spc="-19" dirty="0">
                <a:latin typeface="Century Gothic"/>
                <a:cs typeface="Century Gothic"/>
              </a:rPr>
              <a:t> </a:t>
            </a:r>
            <a:r>
              <a:rPr sz="1050" dirty="0">
                <a:latin typeface="Century Gothic"/>
                <a:cs typeface="Century Gothic"/>
              </a:rPr>
              <a:t>digital</a:t>
            </a:r>
            <a:r>
              <a:rPr sz="1050" spc="-34" dirty="0">
                <a:latin typeface="Century Gothic"/>
                <a:cs typeface="Century Gothic"/>
              </a:rPr>
              <a:t> </a:t>
            </a:r>
            <a:r>
              <a:rPr sz="1050" spc="-8" dirty="0">
                <a:latin typeface="Century Gothic"/>
                <a:cs typeface="Century Gothic"/>
              </a:rPr>
              <a:t>productivity </a:t>
            </a:r>
            <a:r>
              <a:rPr sz="1050" dirty="0">
                <a:latin typeface="Century Gothic"/>
                <a:cs typeface="Century Gothic"/>
              </a:rPr>
              <a:t>sessions</a:t>
            </a:r>
            <a:r>
              <a:rPr sz="1050" spc="-38" dirty="0">
                <a:latin typeface="Century Gothic"/>
                <a:cs typeface="Century Gothic"/>
              </a:rPr>
              <a:t> </a:t>
            </a:r>
            <a:r>
              <a:rPr sz="1050" dirty="0">
                <a:latin typeface="Century Gothic"/>
                <a:cs typeface="Century Gothic"/>
              </a:rPr>
              <a:t>are really</a:t>
            </a:r>
            <a:r>
              <a:rPr sz="1050" spc="-11" dirty="0">
                <a:latin typeface="Century Gothic"/>
                <a:cs typeface="Century Gothic"/>
              </a:rPr>
              <a:t> </a:t>
            </a:r>
            <a:r>
              <a:rPr sz="1050" spc="-8" dirty="0">
                <a:latin typeface="Century Gothic"/>
                <a:cs typeface="Century Gothic"/>
              </a:rPr>
              <a:t>useful </a:t>
            </a:r>
            <a:r>
              <a:rPr sz="1050" dirty="0">
                <a:latin typeface="Century Gothic"/>
                <a:cs typeface="Century Gothic"/>
              </a:rPr>
              <a:t>because</a:t>
            </a:r>
            <a:r>
              <a:rPr sz="1050" spc="-30" dirty="0">
                <a:latin typeface="Century Gothic"/>
                <a:cs typeface="Century Gothic"/>
              </a:rPr>
              <a:t> </a:t>
            </a:r>
            <a:r>
              <a:rPr sz="1050" dirty="0">
                <a:latin typeface="Century Gothic"/>
                <a:cs typeface="Century Gothic"/>
              </a:rPr>
              <a:t>they</a:t>
            </a:r>
            <a:r>
              <a:rPr sz="1050" spc="-4" dirty="0">
                <a:latin typeface="Century Gothic"/>
                <a:cs typeface="Century Gothic"/>
              </a:rPr>
              <a:t> </a:t>
            </a:r>
            <a:r>
              <a:rPr sz="1050" dirty="0">
                <a:latin typeface="Century Gothic"/>
                <a:cs typeface="Century Gothic"/>
              </a:rPr>
              <a:t>gave</a:t>
            </a:r>
            <a:r>
              <a:rPr sz="1050" spc="-30" dirty="0">
                <a:latin typeface="Century Gothic"/>
                <a:cs typeface="Century Gothic"/>
              </a:rPr>
              <a:t> </a:t>
            </a:r>
            <a:r>
              <a:rPr sz="1050" dirty="0">
                <a:latin typeface="Century Gothic"/>
                <a:cs typeface="Century Gothic"/>
              </a:rPr>
              <a:t>our</a:t>
            </a:r>
            <a:r>
              <a:rPr sz="1050" spc="-19" dirty="0">
                <a:latin typeface="Century Gothic"/>
                <a:cs typeface="Century Gothic"/>
              </a:rPr>
              <a:t> </a:t>
            </a:r>
            <a:r>
              <a:rPr sz="1050" spc="-15" dirty="0">
                <a:latin typeface="Century Gothic"/>
                <a:cs typeface="Century Gothic"/>
              </a:rPr>
              <a:t>whole </a:t>
            </a:r>
            <a:r>
              <a:rPr sz="1050" dirty="0">
                <a:latin typeface="Century Gothic"/>
                <a:cs typeface="Century Gothic"/>
              </a:rPr>
              <a:t>team</a:t>
            </a:r>
            <a:r>
              <a:rPr sz="1050" spc="-8" dirty="0">
                <a:latin typeface="Century Gothic"/>
                <a:cs typeface="Century Gothic"/>
              </a:rPr>
              <a:t> </a:t>
            </a:r>
            <a:r>
              <a:rPr sz="1050" dirty="0">
                <a:latin typeface="Century Gothic"/>
                <a:cs typeface="Century Gothic"/>
              </a:rPr>
              <a:t>practical</a:t>
            </a:r>
            <a:r>
              <a:rPr sz="1050" spc="-30" dirty="0">
                <a:latin typeface="Century Gothic"/>
                <a:cs typeface="Century Gothic"/>
              </a:rPr>
              <a:t> </a:t>
            </a:r>
            <a:r>
              <a:rPr sz="1050" dirty="0">
                <a:latin typeface="Century Gothic"/>
                <a:cs typeface="Century Gothic"/>
              </a:rPr>
              <a:t>tips</a:t>
            </a:r>
            <a:r>
              <a:rPr sz="1050" spc="-30" dirty="0">
                <a:latin typeface="Century Gothic"/>
                <a:cs typeface="Century Gothic"/>
              </a:rPr>
              <a:t> </a:t>
            </a:r>
            <a:r>
              <a:rPr sz="1050" dirty="0">
                <a:latin typeface="Century Gothic"/>
                <a:cs typeface="Century Gothic"/>
              </a:rPr>
              <a:t>and</a:t>
            </a:r>
            <a:r>
              <a:rPr sz="1050" spc="-4" dirty="0">
                <a:latin typeface="Century Gothic"/>
                <a:cs typeface="Century Gothic"/>
              </a:rPr>
              <a:t> </a:t>
            </a:r>
            <a:r>
              <a:rPr sz="1050" spc="-8" dirty="0">
                <a:latin typeface="Century Gothic"/>
                <a:cs typeface="Century Gothic"/>
              </a:rPr>
              <a:t>ideas </a:t>
            </a:r>
            <a:r>
              <a:rPr sz="1050" dirty="0">
                <a:latin typeface="Century Gothic"/>
                <a:cs typeface="Century Gothic"/>
              </a:rPr>
              <a:t>that</a:t>
            </a:r>
            <a:r>
              <a:rPr sz="1050" spc="-11" dirty="0">
                <a:latin typeface="Century Gothic"/>
                <a:cs typeface="Century Gothic"/>
              </a:rPr>
              <a:t> </a:t>
            </a:r>
            <a:r>
              <a:rPr sz="1050" dirty="0">
                <a:latin typeface="Century Gothic"/>
                <a:cs typeface="Century Gothic"/>
              </a:rPr>
              <a:t>they would</a:t>
            </a:r>
            <a:r>
              <a:rPr sz="1050" spc="-26" dirty="0">
                <a:latin typeface="Century Gothic"/>
                <a:cs typeface="Century Gothic"/>
              </a:rPr>
              <a:t> </a:t>
            </a:r>
            <a:r>
              <a:rPr sz="1050" spc="-8" dirty="0">
                <a:latin typeface="Century Gothic"/>
                <a:cs typeface="Century Gothic"/>
              </a:rPr>
              <a:t>implement </a:t>
            </a:r>
            <a:r>
              <a:rPr sz="1050" dirty="0">
                <a:latin typeface="Century Gothic"/>
                <a:cs typeface="Century Gothic"/>
              </a:rPr>
              <a:t>straight</a:t>
            </a:r>
            <a:r>
              <a:rPr sz="1050" spc="-30" dirty="0">
                <a:latin typeface="Century Gothic"/>
                <a:cs typeface="Century Gothic"/>
              </a:rPr>
              <a:t> </a:t>
            </a:r>
            <a:r>
              <a:rPr sz="1050" spc="-15" dirty="0">
                <a:latin typeface="Century Gothic"/>
                <a:cs typeface="Century Gothic"/>
              </a:rPr>
              <a:t>away”</a:t>
            </a:r>
            <a:endParaRPr sz="1050">
              <a:latin typeface="Century Gothic"/>
              <a:cs typeface="Century Gothic"/>
            </a:endParaRPr>
          </a:p>
        </p:txBody>
      </p:sp>
      <p:sp>
        <p:nvSpPr>
          <p:cNvPr id="8" name="object 8"/>
          <p:cNvSpPr/>
          <p:nvPr/>
        </p:nvSpPr>
        <p:spPr>
          <a:xfrm>
            <a:off x="5299677" y="1779650"/>
            <a:ext cx="2700338" cy="1570673"/>
          </a:xfrm>
          <a:custGeom>
            <a:avLst/>
            <a:gdLst/>
            <a:ahLst/>
            <a:cxnLst/>
            <a:rect l="l" t="t" r="r" b="b"/>
            <a:pathLst>
              <a:path w="3600450" h="2094229">
                <a:moveTo>
                  <a:pt x="551859" y="0"/>
                </a:moveTo>
                <a:lnTo>
                  <a:pt x="556740" y="36506"/>
                </a:lnTo>
                <a:lnTo>
                  <a:pt x="567003" y="119649"/>
                </a:lnTo>
                <a:lnTo>
                  <a:pt x="576076" y="209865"/>
                </a:lnTo>
                <a:lnTo>
                  <a:pt x="577386" y="267589"/>
                </a:lnTo>
                <a:lnTo>
                  <a:pt x="566111" y="311542"/>
                </a:lnTo>
                <a:lnTo>
                  <a:pt x="544620" y="353377"/>
                </a:lnTo>
                <a:lnTo>
                  <a:pt x="517128" y="393783"/>
                </a:lnTo>
                <a:lnTo>
                  <a:pt x="487851" y="433451"/>
                </a:lnTo>
                <a:lnTo>
                  <a:pt x="462695" y="464675"/>
                </a:lnTo>
                <a:lnTo>
                  <a:pt x="432251" y="498855"/>
                </a:lnTo>
                <a:lnTo>
                  <a:pt x="397584" y="535466"/>
                </a:lnTo>
                <a:lnTo>
                  <a:pt x="359758" y="573982"/>
                </a:lnTo>
                <a:lnTo>
                  <a:pt x="278889" y="654631"/>
                </a:lnTo>
                <a:lnTo>
                  <a:pt x="237976" y="695713"/>
                </a:lnTo>
                <a:lnTo>
                  <a:pt x="198164" y="736600"/>
                </a:lnTo>
                <a:lnTo>
                  <a:pt x="160516" y="776767"/>
                </a:lnTo>
                <a:lnTo>
                  <a:pt x="126099" y="815689"/>
                </a:lnTo>
                <a:lnTo>
                  <a:pt x="95977" y="852841"/>
                </a:lnTo>
                <a:lnTo>
                  <a:pt x="71214" y="887698"/>
                </a:lnTo>
                <a:lnTo>
                  <a:pt x="36026" y="957086"/>
                </a:lnTo>
                <a:lnTo>
                  <a:pt x="22457" y="994798"/>
                </a:lnTo>
                <a:lnTo>
                  <a:pt x="12118" y="1032797"/>
                </a:lnTo>
                <a:lnTo>
                  <a:pt x="4962" y="1071010"/>
                </a:lnTo>
                <a:lnTo>
                  <a:pt x="939" y="1109364"/>
                </a:lnTo>
                <a:lnTo>
                  <a:pt x="0" y="1147786"/>
                </a:lnTo>
                <a:lnTo>
                  <a:pt x="2096" y="1186201"/>
                </a:lnTo>
                <a:lnTo>
                  <a:pt x="7178" y="1224538"/>
                </a:lnTo>
                <a:lnTo>
                  <a:pt x="15198" y="1262722"/>
                </a:lnTo>
                <a:lnTo>
                  <a:pt x="26106" y="1300681"/>
                </a:lnTo>
                <a:lnTo>
                  <a:pt x="39853" y="1338342"/>
                </a:lnTo>
                <a:lnTo>
                  <a:pt x="56391" y="1375631"/>
                </a:lnTo>
                <a:lnTo>
                  <a:pt x="75671" y="1412474"/>
                </a:lnTo>
                <a:lnTo>
                  <a:pt x="97643" y="1448800"/>
                </a:lnTo>
                <a:lnTo>
                  <a:pt x="122259" y="1484534"/>
                </a:lnTo>
                <a:lnTo>
                  <a:pt x="149470" y="1519603"/>
                </a:lnTo>
                <a:lnTo>
                  <a:pt x="179226" y="1553935"/>
                </a:lnTo>
                <a:lnTo>
                  <a:pt x="211479" y="1587455"/>
                </a:lnTo>
                <a:lnTo>
                  <a:pt x="246181" y="1620091"/>
                </a:lnTo>
                <a:lnTo>
                  <a:pt x="283281" y="1651770"/>
                </a:lnTo>
                <a:lnTo>
                  <a:pt x="322731" y="1682418"/>
                </a:lnTo>
                <a:lnTo>
                  <a:pt x="364482" y="1711962"/>
                </a:lnTo>
                <a:lnTo>
                  <a:pt x="408485" y="1740329"/>
                </a:lnTo>
                <a:lnTo>
                  <a:pt x="454692" y="1767446"/>
                </a:lnTo>
                <a:lnTo>
                  <a:pt x="503053" y="1793240"/>
                </a:lnTo>
                <a:lnTo>
                  <a:pt x="553519" y="1817636"/>
                </a:lnTo>
                <a:lnTo>
                  <a:pt x="606041" y="1840563"/>
                </a:lnTo>
                <a:lnTo>
                  <a:pt x="660571" y="1861947"/>
                </a:lnTo>
                <a:lnTo>
                  <a:pt x="706767" y="1878707"/>
                </a:lnTo>
                <a:lnTo>
                  <a:pt x="753641" y="1895020"/>
                </a:lnTo>
                <a:lnTo>
                  <a:pt x="801160" y="1910857"/>
                </a:lnTo>
                <a:lnTo>
                  <a:pt x="849290" y="1926193"/>
                </a:lnTo>
                <a:lnTo>
                  <a:pt x="897998" y="1940999"/>
                </a:lnTo>
                <a:lnTo>
                  <a:pt x="947252" y="1955249"/>
                </a:lnTo>
                <a:lnTo>
                  <a:pt x="997019" y="1968916"/>
                </a:lnTo>
                <a:lnTo>
                  <a:pt x="1047265" y="1981972"/>
                </a:lnTo>
                <a:lnTo>
                  <a:pt x="1097959" y="1994392"/>
                </a:lnTo>
                <a:lnTo>
                  <a:pt x="1149066" y="2006146"/>
                </a:lnTo>
                <a:lnTo>
                  <a:pt x="1200554" y="2017210"/>
                </a:lnTo>
                <a:lnTo>
                  <a:pt x="1252391" y="2027555"/>
                </a:lnTo>
                <a:lnTo>
                  <a:pt x="1304542" y="2037154"/>
                </a:lnTo>
                <a:lnTo>
                  <a:pt x="1356976" y="2045980"/>
                </a:lnTo>
                <a:lnTo>
                  <a:pt x="1409659" y="2054008"/>
                </a:lnTo>
                <a:lnTo>
                  <a:pt x="1462558" y="2061208"/>
                </a:lnTo>
                <a:lnTo>
                  <a:pt x="1515641" y="2067555"/>
                </a:lnTo>
                <a:lnTo>
                  <a:pt x="1568875" y="2073021"/>
                </a:lnTo>
                <a:lnTo>
                  <a:pt x="1618786" y="2077859"/>
                </a:lnTo>
                <a:lnTo>
                  <a:pt x="1669047" y="2082084"/>
                </a:lnTo>
                <a:lnTo>
                  <a:pt x="1719611" y="2085688"/>
                </a:lnTo>
                <a:lnTo>
                  <a:pt x="1770431" y="2088665"/>
                </a:lnTo>
                <a:lnTo>
                  <a:pt x="1821460" y="2091009"/>
                </a:lnTo>
                <a:lnTo>
                  <a:pt x="1872652" y="2092713"/>
                </a:lnTo>
                <a:lnTo>
                  <a:pt x="1923959" y="2093772"/>
                </a:lnTo>
                <a:lnTo>
                  <a:pt x="1975335" y="2094178"/>
                </a:lnTo>
                <a:lnTo>
                  <a:pt x="2026732" y="2093926"/>
                </a:lnTo>
                <a:lnTo>
                  <a:pt x="2078105" y="2093008"/>
                </a:lnTo>
                <a:lnTo>
                  <a:pt x="2129405" y="2091420"/>
                </a:lnTo>
                <a:lnTo>
                  <a:pt x="2180587" y="2089153"/>
                </a:lnTo>
                <a:lnTo>
                  <a:pt x="2231603" y="2086202"/>
                </a:lnTo>
                <a:lnTo>
                  <a:pt x="2282406" y="2082561"/>
                </a:lnTo>
                <a:lnTo>
                  <a:pt x="2332950" y="2078223"/>
                </a:lnTo>
                <a:lnTo>
                  <a:pt x="2383187" y="2073182"/>
                </a:lnTo>
                <a:lnTo>
                  <a:pt x="2433071" y="2067431"/>
                </a:lnTo>
                <a:lnTo>
                  <a:pt x="2482555" y="2060964"/>
                </a:lnTo>
                <a:lnTo>
                  <a:pt x="2531592" y="2053774"/>
                </a:lnTo>
                <a:lnTo>
                  <a:pt x="2580135" y="2045856"/>
                </a:lnTo>
                <a:lnTo>
                  <a:pt x="2628138" y="2037203"/>
                </a:lnTo>
                <a:lnTo>
                  <a:pt x="2675553" y="2027809"/>
                </a:lnTo>
                <a:lnTo>
                  <a:pt x="2731577" y="2015126"/>
                </a:lnTo>
                <a:lnTo>
                  <a:pt x="2786326" y="2000815"/>
                </a:lnTo>
                <a:lnTo>
                  <a:pt x="2839743" y="1984940"/>
                </a:lnTo>
                <a:lnTo>
                  <a:pt x="2891769" y="1967563"/>
                </a:lnTo>
                <a:lnTo>
                  <a:pt x="2942345" y="1948749"/>
                </a:lnTo>
                <a:lnTo>
                  <a:pt x="2991415" y="1928560"/>
                </a:lnTo>
                <a:lnTo>
                  <a:pt x="3038919" y="1907060"/>
                </a:lnTo>
                <a:lnTo>
                  <a:pt x="3084799" y="1884312"/>
                </a:lnTo>
                <a:lnTo>
                  <a:pt x="3128997" y="1860381"/>
                </a:lnTo>
                <a:lnTo>
                  <a:pt x="3171456" y="1835328"/>
                </a:lnTo>
                <a:lnTo>
                  <a:pt x="3212116" y="1809219"/>
                </a:lnTo>
                <a:lnTo>
                  <a:pt x="3250920" y="1782116"/>
                </a:lnTo>
                <a:lnTo>
                  <a:pt x="3287809" y="1754082"/>
                </a:lnTo>
                <a:lnTo>
                  <a:pt x="3322726" y="1725182"/>
                </a:lnTo>
                <a:lnTo>
                  <a:pt x="3355612" y="1695478"/>
                </a:lnTo>
                <a:lnTo>
                  <a:pt x="3386409" y="1665034"/>
                </a:lnTo>
                <a:lnTo>
                  <a:pt x="3415058" y="1633913"/>
                </a:lnTo>
                <a:lnTo>
                  <a:pt x="3441503" y="1602179"/>
                </a:lnTo>
                <a:lnTo>
                  <a:pt x="3465683" y="1569896"/>
                </a:lnTo>
                <a:lnTo>
                  <a:pt x="3487543" y="1537126"/>
                </a:lnTo>
                <a:lnTo>
                  <a:pt x="3507022" y="1503934"/>
                </a:lnTo>
                <a:lnTo>
                  <a:pt x="3530560" y="1459738"/>
                </a:lnTo>
                <a:lnTo>
                  <a:pt x="3550763" y="1414856"/>
                </a:lnTo>
                <a:lnTo>
                  <a:pt x="3567592" y="1369398"/>
                </a:lnTo>
                <a:lnTo>
                  <a:pt x="3581011" y="1323474"/>
                </a:lnTo>
                <a:lnTo>
                  <a:pt x="3590982" y="1277197"/>
                </a:lnTo>
                <a:lnTo>
                  <a:pt x="3597466" y="1230676"/>
                </a:lnTo>
                <a:lnTo>
                  <a:pt x="3600427" y="1184023"/>
                </a:lnTo>
                <a:lnTo>
                  <a:pt x="3599827" y="1137348"/>
                </a:lnTo>
                <a:lnTo>
                  <a:pt x="3595628" y="1090762"/>
                </a:lnTo>
                <a:lnTo>
                  <a:pt x="3587793" y="1044377"/>
                </a:lnTo>
                <a:lnTo>
                  <a:pt x="3576284" y="998303"/>
                </a:lnTo>
                <a:lnTo>
                  <a:pt x="3561064" y="952650"/>
                </a:lnTo>
                <a:lnTo>
                  <a:pt x="3542095" y="907531"/>
                </a:lnTo>
                <a:lnTo>
                  <a:pt x="3519339" y="863055"/>
                </a:lnTo>
                <a:lnTo>
                  <a:pt x="3492759" y="819333"/>
                </a:lnTo>
                <a:lnTo>
                  <a:pt x="3462318" y="776478"/>
                </a:lnTo>
                <a:lnTo>
                  <a:pt x="3433978" y="742112"/>
                </a:lnTo>
                <a:lnTo>
                  <a:pt x="3403410" y="709350"/>
                </a:lnTo>
                <a:lnTo>
                  <a:pt x="3370724" y="678152"/>
                </a:lnTo>
                <a:lnTo>
                  <a:pt x="3336032" y="648481"/>
                </a:lnTo>
                <a:lnTo>
                  <a:pt x="3299445" y="620300"/>
                </a:lnTo>
                <a:lnTo>
                  <a:pt x="3261073" y="593569"/>
                </a:lnTo>
                <a:lnTo>
                  <a:pt x="3221029" y="568252"/>
                </a:lnTo>
                <a:lnTo>
                  <a:pt x="3179422" y="544311"/>
                </a:lnTo>
                <a:lnTo>
                  <a:pt x="3136364" y="521708"/>
                </a:lnTo>
                <a:lnTo>
                  <a:pt x="3091967" y="500404"/>
                </a:lnTo>
                <a:lnTo>
                  <a:pt x="3046340" y="480363"/>
                </a:lnTo>
                <a:lnTo>
                  <a:pt x="2999596" y="461546"/>
                </a:lnTo>
                <a:lnTo>
                  <a:pt x="2951844" y="443915"/>
                </a:lnTo>
                <a:lnTo>
                  <a:pt x="2903197" y="427433"/>
                </a:lnTo>
                <a:lnTo>
                  <a:pt x="2853766" y="412062"/>
                </a:lnTo>
                <a:lnTo>
                  <a:pt x="2803661" y="397765"/>
                </a:lnTo>
                <a:lnTo>
                  <a:pt x="2752993" y="384502"/>
                </a:lnTo>
                <a:lnTo>
                  <a:pt x="2701873" y="372236"/>
                </a:lnTo>
                <a:lnTo>
                  <a:pt x="2650414" y="360931"/>
                </a:lnTo>
                <a:lnTo>
                  <a:pt x="2598725" y="350547"/>
                </a:lnTo>
                <a:lnTo>
                  <a:pt x="2546917" y="341047"/>
                </a:lnTo>
                <a:lnTo>
                  <a:pt x="2495103" y="332392"/>
                </a:lnTo>
                <a:lnTo>
                  <a:pt x="2443392" y="324547"/>
                </a:lnTo>
                <a:lnTo>
                  <a:pt x="2391896" y="317471"/>
                </a:lnTo>
                <a:lnTo>
                  <a:pt x="2340726" y="311128"/>
                </a:lnTo>
                <a:lnTo>
                  <a:pt x="2289993" y="305480"/>
                </a:lnTo>
                <a:lnTo>
                  <a:pt x="2239808" y="300489"/>
                </a:lnTo>
                <a:lnTo>
                  <a:pt x="2190282" y="296118"/>
                </a:lnTo>
                <a:lnTo>
                  <a:pt x="2141526" y="292327"/>
                </a:lnTo>
                <a:lnTo>
                  <a:pt x="2093652" y="289080"/>
                </a:lnTo>
                <a:lnTo>
                  <a:pt x="2046769" y="286338"/>
                </a:lnTo>
                <a:lnTo>
                  <a:pt x="2000991" y="284065"/>
                </a:lnTo>
                <a:lnTo>
                  <a:pt x="1956426" y="282221"/>
                </a:lnTo>
                <a:lnTo>
                  <a:pt x="1913187" y="280769"/>
                </a:lnTo>
                <a:lnTo>
                  <a:pt x="1871385" y="279672"/>
                </a:lnTo>
                <a:lnTo>
                  <a:pt x="1728150" y="277163"/>
                </a:lnTo>
                <a:lnTo>
                  <a:pt x="1676294" y="275836"/>
                </a:lnTo>
                <a:lnTo>
                  <a:pt x="1624283" y="274124"/>
                </a:lnTo>
                <a:lnTo>
                  <a:pt x="1572181" y="271968"/>
                </a:lnTo>
                <a:lnTo>
                  <a:pt x="1520055" y="269310"/>
                </a:lnTo>
                <a:lnTo>
                  <a:pt x="1467969" y="266092"/>
                </a:lnTo>
                <a:lnTo>
                  <a:pt x="1415990" y="262257"/>
                </a:lnTo>
                <a:lnTo>
                  <a:pt x="1364182" y="257746"/>
                </a:lnTo>
                <a:lnTo>
                  <a:pt x="1312613" y="252501"/>
                </a:lnTo>
                <a:lnTo>
                  <a:pt x="1261346" y="246464"/>
                </a:lnTo>
                <a:lnTo>
                  <a:pt x="1210448" y="239578"/>
                </a:lnTo>
                <a:lnTo>
                  <a:pt x="1159984" y="231784"/>
                </a:lnTo>
                <a:lnTo>
                  <a:pt x="1110020" y="223024"/>
                </a:lnTo>
                <a:lnTo>
                  <a:pt x="1060622" y="213240"/>
                </a:lnTo>
                <a:lnTo>
                  <a:pt x="1011855" y="202374"/>
                </a:lnTo>
                <a:lnTo>
                  <a:pt x="963784" y="190368"/>
                </a:lnTo>
                <a:lnTo>
                  <a:pt x="916476" y="177165"/>
                </a:lnTo>
                <a:lnTo>
                  <a:pt x="813588" y="135177"/>
                </a:lnTo>
                <a:lnTo>
                  <a:pt x="693353" y="75866"/>
                </a:lnTo>
                <a:lnTo>
                  <a:pt x="593525" y="22913"/>
                </a:lnTo>
                <a:lnTo>
                  <a:pt x="551859" y="0"/>
                </a:lnTo>
                <a:close/>
              </a:path>
            </a:pathLst>
          </a:custGeom>
          <a:solidFill>
            <a:srgbClr val="C0C6EA">
              <a:alpha val="65097"/>
            </a:srgbClr>
          </a:solidFill>
        </p:spPr>
        <p:txBody>
          <a:bodyPr wrap="square" lIns="0" tIns="0" rIns="0" bIns="0" rtlCol="0"/>
          <a:lstStyle/>
          <a:p>
            <a:endParaRPr sz="1050"/>
          </a:p>
        </p:txBody>
      </p:sp>
      <p:sp>
        <p:nvSpPr>
          <p:cNvPr id="9" name="object 9"/>
          <p:cNvSpPr txBox="1"/>
          <p:nvPr/>
        </p:nvSpPr>
        <p:spPr>
          <a:xfrm>
            <a:off x="5818156" y="2293868"/>
            <a:ext cx="1761649" cy="840615"/>
          </a:xfrm>
          <a:prstGeom prst="rect">
            <a:avLst/>
          </a:prstGeom>
        </p:spPr>
        <p:txBody>
          <a:bodyPr vert="horz" wrap="square" lIns="0" tIns="9525" rIns="0" bIns="0" rtlCol="0">
            <a:spAutoFit/>
          </a:bodyPr>
          <a:lstStyle/>
          <a:p>
            <a:pPr marL="9049" marR="3810" algn="ctr">
              <a:spcBef>
                <a:spcPts val="75"/>
              </a:spcBef>
            </a:pPr>
            <a:r>
              <a:rPr sz="1200" i="1" dirty="0">
                <a:solidFill>
                  <a:srgbClr val="3949A8"/>
                </a:solidFill>
                <a:latin typeface="Century Gothic"/>
                <a:cs typeface="Century Gothic"/>
              </a:rPr>
              <a:t>“</a:t>
            </a:r>
            <a:r>
              <a:rPr sz="1350" dirty="0">
                <a:latin typeface="Century Gothic"/>
                <a:cs typeface="Century Gothic"/>
              </a:rPr>
              <a:t>These</a:t>
            </a:r>
            <a:r>
              <a:rPr sz="1350" spc="-30" dirty="0">
                <a:latin typeface="Century Gothic"/>
                <a:cs typeface="Century Gothic"/>
              </a:rPr>
              <a:t> </a:t>
            </a:r>
            <a:r>
              <a:rPr sz="1350" dirty="0">
                <a:latin typeface="Century Gothic"/>
                <a:cs typeface="Century Gothic"/>
              </a:rPr>
              <a:t>workshops</a:t>
            </a:r>
            <a:r>
              <a:rPr sz="1350" spc="-23" dirty="0">
                <a:latin typeface="Century Gothic"/>
                <a:cs typeface="Century Gothic"/>
              </a:rPr>
              <a:t> </a:t>
            </a:r>
            <a:r>
              <a:rPr sz="1350" spc="-15" dirty="0">
                <a:latin typeface="Century Gothic"/>
                <a:cs typeface="Century Gothic"/>
              </a:rPr>
              <a:t>will </a:t>
            </a:r>
            <a:r>
              <a:rPr sz="1350" dirty="0">
                <a:latin typeface="Century Gothic"/>
                <a:cs typeface="Century Gothic"/>
              </a:rPr>
              <a:t>definitely</a:t>
            </a:r>
            <a:r>
              <a:rPr sz="1350" spc="-26" dirty="0">
                <a:latin typeface="Century Gothic"/>
                <a:cs typeface="Century Gothic"/>
              </a:rPr>
              <a:t> </a:t>
            </a:r>
            <a:r>
              <a:rPr sz="1350" dirty="0">
                <a:latin typeface="Century Gothic"/>
                <a:cs typeface="Century Gothic"/>
              </a:rPr>
              <a:t>help</a:t>
            </a:r>
            <a:r>
              <a:rPr sz="1350" spc="4" dirty="0">
                <a:latin typeface="Century Gothic"/>
                <a:cs typeface="Century Gothic"/>
              </a:rPr>
              <a:t> </a:t>
            </a:r>
            <a:r>
              <a:rPr sz="1350" dirty="0">
                <a:latin typeface="Century Gothic"/>
                <a:cs typeface="Century Gothic"/>
              </a:rPr>
              <a:t>us</a:t>
            </a:r>
            <a:r>
              <a:rPr sz="1350" spc="-8" dirty="0">
                <a:latin typeface="Century Gothic"/>
                <a:cs typeface="Century Gothic"/>
              </a:rPr>
              <a:t> </a:t>
            </a:r>
            <a:r>
              <a:rPr sz="1350" spc="-19" dirty="0">
                <a:latin typeface="Century Gothic"/>
                <a:cs typeface="Century Gothic"/>
              </a:rPr>
              <a:t>to </a:t>
            </a:r>
            <a:r>
              <a:rPr sz="1350" dirty="0">
                <a:latin typeface="Century Gothic"/>
                <a:cs typeface="Century Gothic"/>
              </a:rPr>
              <a:t>move</a:t>
            </a:r>
            <a:r>
              <a:rPr sz="1350" spc="-34" dirty="0">
                <a:latin typeface="Century Gothic"/>
                <a:cs typeface="Century Gothic"/>
              </a:rPr>
              <a:t> </a:t>
            </a:r>
            <a:r>
              <a:rPr sz="1350" dirty="0">
                <a:latin typeface="Century Gothic"/>
                <a:cs typeface="Century Gothic"/>
              </a:rPr>
              <a:t>to</a:t>
            </a:r>
            <a:r>
              <a:rPr sz="1350" spc="4" dirty="0">
                <a:latin typeface="Century Gothic"/>
                <a:cs typeface="Century Gothic"/>
              </a:rPr>
              <a:t> </a:t>
            </a:r>
            <a:r>
              <a:rPr sz="1350" dirty="0">
                <a:latin typeface="Century Gothic"/>
                <a:cs typeface="Century Gothic"/>
              </a:rPr>
              <a:t>a</a:t>
            </a:r>
            <a:r>
              <a:rPr sz="1350" spc="-4" dirty="0">
                <a:latin typeface="Century Gothic"/>
                <a:cs typeface="Century Gothic"/>
              </a:rPr>
              <a:t> </a:t>
            </a:r>
            <a:r>
              <a:rPr sz="1350" dirty="0">
                <a:latin typeface="Century Gothic"/>
                <a:cs typeface="Century Gothic"/>
              </a:rPr>
              <a:t>4.5</a:t>
            </a:r>
            <a:r>
              <a:rPr sz="1350" spc="15" dirty="0">
                <a:latin typeface="Century Gothic"/>
                <a:cs typeface="Century Gothic"/>
              </a:rPr>
              <a:t> </a:t>
            </a:r>
            <a:r>
              <a:rPr sz="1350" spc="-19" dirty="0">
                <a:latin typeface="Century Gothic"/>
                <a:cs typeface="Century Gothic"/>
              </a:rPr>
              <a:t>day </a:t>
            </a:r>
            <a:r>
              <a:rPr sz="1350" spc="-8" dirty="0">
                <a:latin typeface="Century Gothic"/>
                <a:cs typeface="Century Gothic"/>
              </a:rPr>
              <a:t>week.”</a:t>
            </a:r>
            <a:endParaRPr sz="1350">
              <a:latin typeface="Century Gothic"/>
              <a:cs typeface="Century Gothic"/>
            </a:endParaRPr>
          </a:p>
        </p:txBody>
      </p:sp>
      <p:sp>
        <p:nvSpPr>
          <p:cNvPr id="10" name="object 10"/>
          <p:cNvSpPr txBox="1"/>
          <p:nvPr/>
        </p:nvSpPr>
        <p:spPr>
          <a:xfrm>
            <a:off x="4156234" y="2972753"/>
            <a:ext cx="1096328" cy="217367"/>
          </a:xfrm>
          <a:prstGeom prst="rect">
            <a:avLst/>
          </a:prstGeom>
        </p:spPr>
        <p:txBody>
          <a:bodyPr vert="horz" wrap="square" lIns="0" tIns="9525" rIns="0" bIns="0" rtlCol="0">
            <a:spAutoFit/>
          </a:bodyPr>
          <a:lstStyle/>
          <a:p>
            <a:pPr marL="9525">
              <a:spcBef>
                <a:spcPts val="75"/>
              </a:spcBef>
            </a:pPr>
            <a:r>
              <a:rPr sz="1350" dirty="0">
                <a:latin typeface="Century Gothic"/>
                <a:cs typeface="Century Gothic"/>
              </a:rPr>
              <a:t>I</a:t>
            </a:r>
            <a:r>
              <a:rPr sz="1350" spc="-4" dirty="0">
                <a:latin typeface="Century Gothic"/>
                <a:cs typeface="Century Gothic"/>
              </a:rPr>
              <a:t> </a:t>
            </a:r>
            <a:r>
              <a:rPr sz="1350" dirty="0">
                <a:latin typeface="Century Gothic"/>
                <a:cs typeface="Century Gothic"/>
              </a:rPr>
              <a:t>found</a:t>
            </a:r>
            <a:r>
              <a:rPr sz="1350" spc="4" dirty="0">
                <a:latin typeface="Century Gothic"/>
                <a:cs typeface="Century Gothic"/>
              </a:rPr>
              <a:t> </a:t>
            </a:r>
            <a:r>
              <a:rPr sz="1350" spc="-8" dirty="0">
                <a:latin typeface="Century Gothic"/>
                <a:cs typeface="Century Gothic"/>
              </a:rPr>
              <a:t>these</a:t>
            </a:r>
            <a:endParaRPr sz="1350">
              <a:latin typeface="Century Gothic"/>
              <a:cs typeface="Century Gothic"/>
            </a:endParaRPr>
          </a:p>
        </p:txBody>
      </p:sp>
      <p:sp>
        <p:nvSpPr>
          <p:cNvPr id="11" name="object 11"/>
          <p:cNvSpPr txBox="1"/>
          <p:nvPr/>
        </p:nvSpPr>
        <p:spPr>
          <a:xfrm>
            <a:off x="7804383" y="2972753"/>
            <a:ext cx="875824" cy="217367"/>
          </a:xfrm>
          <a:prstGeom prst="rect">
            <a:avLst/>
          </a:prstGeom>
        </p:spPr>
        <p:txBody>
          <a:bodyPr vert="horz" wrap="square" lIns="0" tIns="9525" rIns="0" bIns="0" rtlCol="0">
            <a:spAutoFit/>
          </a:bodyPr>
          <a:lstStyle/>
          <a:p>
            <a:pPr marL="9525">
              <a:spcBef>
                <a:spcPts val="75"/>
              </a:spcBef>
            </a:pPr>
            <a:r>
              <a:rPr sz="1350" dirty="0">
                <a:latin typeface="Century Gothic"/>
                <a:cs typeface="Century Gothic"/>
              </a:rPr>
              <a:t>sessions</a:t>
            </a:r>
            <a:r>
              <a:rPr sz="1350" spc="-15" dirty="0">
                <a:latin typeface="Century Gothic"/>
                <a:cs typeface="Century Gothic"/>
              </a:rPr>
              <a:t> </a:t>
            </a:r>
            <a:r>
              <a:rPr sz="1350" spc="-19" dirty="0">
                <a:latin typeface="Century Gothic"/>
                <a:cs typeface="Century Gothic"/>
              </a:rPr>
              <a:t>so</a:t>
            </a:r>
            <a:endParaRPr sz="1350">
              <a:latin typeface="Century Gothic"/>
              <a:cs typeface="Century Gothic"/>
            </a:endParaRPr>
          </a:p>
        </p:txBody>
      </p:sp>
      <p:sp>
        <p:nvSpPr>
          <p:cNvPr id="12" name="object 12"/>
          <p:cNvSpPr txBox="1"/>
          <p:nvPr/>
        </p:nvSpPr>
        <p:spPr>
          <a:xfrm>
            <a:off x="4156234" y="3178492"/>
            <a:ext cx="4427220" cy="1256113"/>
          </a:xfrm>
          <a:prstGeom prst="rect">
            <a:avLst/>
          </a:prstGeom>
        </p:spPr>
        <p:txBody>
          <a:bodyPr vert="horz" wrap="square" lIns="0" tIns="9525" rIns="0" bIns="0" rtlCol="0">
            <a:spAutoFit/>
          </a:bodyPr>
          <a:lstStyle/>
          <a:p>
            <a:pPr marL="9525" marR="3810">
              <a:spcBef>
                <a:spcPts val="75"/>
              </a:spcBef>
              <a:tabLst>
                <a:tab pos="3402330" algn="l"/>
              </a:tabLst>
            </a:pPr>
            <a:r>
              <a:rPr sz="1350" dirty="0">
                <a:latin typeface="Century Gothic"/>
                <a:cs typeface="Century Gothic"/>
              </a:rPr>
              <a:t>useful</a:t>
            </a:r>
            <a:r>
              <a:rPr sz="1350" spc="11" dirty="0">
                <a:latin typeface="Century Gothic"/>
                <a:cs typeface="Century Gothic"/>
              </a:rPr>
              <a:t> </a:t>
            </a:r>
            <a:r>
              <a:rPr sz="1350" dirty="0">
                <a:latin typeface="Century Gothic"/>
                <a:cs typeface="Century Gothic"/>
              </a:rPr>
              <a:t>in</a:t>
            </a:r>
            <a:r>
              <a:rPr sz="1350" spc="-11" dirty="0">
                <a:latin typeface="Century Gothic"/>
                <a:cs typeface="Century Gothic"/>
              </a:rPr>
              <a:t> </a:t>
            </a:r>
            <a:r>
              <a:rPr sz="1350" spc="-8" dirty="0">
                <a:latin typeface="Century Gothic"/>
                <a:cs typeface="Century Gothic"/>
              </a:rPr>
              <a:t>understanding</a:t>
            </a:r>
            <a:r>
              <a:rPr sz="1350" dirty="0">
                <a:latin typeface="Century Gothic"/>
                <a:cs typeface="Century Gothic"/>
              </a:rPr>
              <a:t>	how</a:t>
            </a:r>
            <a:r>
              <a:rPr sz="1350" spc="-11" dirty="0">
                <a:latin typeface="Century Gothic"/>
                <a:cs typeface="Century Gothic"/>
              </a:rPr>
              <a:t> </a:t>
            </a:r>
            <a:r>
              <a:rPr sz="1350" dirty="0">
                <a:latin typeface="Century Gothic"/>
                <a:cs typeface="Century Gothic"/>
              </a:rPr>
              <a:t>to </a:t>
            </a:r>
            <a:r>
              <a:rPr sz="1350" spc="-15" dirty="0">
                <a:latin typeface="Century Gothic"/>
                <a:cs typeface="Century Gothic"/>
              </a:rPr>
              <a:t>work </a:t>
            </a:r>
            <a:r>
              <a:rPr sz="1350" dirty="0">
                <a:latin typeface="Century Gothic"/>
                <a:cs typeface="Century Gothic"/>
              </a:rPr>
              <a:t>better,</a:t>
            </a:r>
            <a:r>
              <a:rPr sz="1350" spc="4" dirty="0">
                <a:latin typeface="Century Gothic"/>
                <a:cs typeface="Century Gothic"/>
              </a:rPr>
              <a:t> </a:t>
            </a:r>
            <a:r>
              <a:rPr sz="1350" dirty="0">
                <a:latin typeface="Century Gothic"/>
                <a:cs typeface="Century Gothic"/>
              </a:rPr>
              <a:t>especially</a:t>
            </a:r>
            <a:r>
              <a:rPr sz="1350" spc="-26" dirty="0">
                <a:latin typeface="Century Gothic"/>
                <a:cs typeface="Century Gothic"/>
              </a:rPr>
              <a:t> </a:t>
            </a:r>
            <a:r>
              <a:rPr sz="1350" dirty="0">
                <a:latin typeface="Century Gothic"/>
                <a:cs typeface="Century Gothic"/>
              </a:rPr>
              <a:t>digitally.</a:t>
            </a:r>
            <a:r>
              <a:rPr sz="1350" spc="-34" dirty="0">
                <a:latin typeface="Century Gothic"/>
                <a:cs typeface="Century Gothic"/>
              </a:rPr>
              <a:t> </a:t>
            </a:r>
            <a:r>
              <a:rPr sz="1350" dirty="0">
                <a:latin typeface="Century Gothic"/>
                <a:cs typeface="Century Gothic"/>
              </a:rPr>
              <a:t>The</a:t>
            </a:r>
            <a:r>
              <a:rPr sz="1350" spc="-11" dirty="0">
                <a:latin typeface="Century Gothic"/>
                <a:cs typeface="Century Gothic"/>
              </a:rPr>
              <a:t> </a:t>
            </a:r>
            <a:r>
              <a:rPr sz="1350" dirty="0">
                <a:latin typeface="Century Gothic"/>
                <a:cs typeface="Century Gothic"/>
              </a:rPr>
              <a:t>benefit</a:t>
            </a:r>
            <a:r>
              <a:rPr sz="1350" spc="-8" dirty="0">
                <a:latin typeface="Century Gothic"/>
                <a:cs typeface="Century Gothic"/>
              </a:rPr>
              <a:t> </a:t>
            </a:r>
            <a:r>
              <a:rPr sz="1350" dirty="0">
                <a:latin typeface="Century Gothic"/>
                <a:cs typeface="Century Gothic"/>
              </a:rPr>
              <a:t>of</a:t>
            </a:r>
            <a:r>
              <a:rPr sz="1350" spc="-23" dirty="0">
                <a:latin typeface="Century Gothic"/>
                <a:cs typeface="Century Gothic"/>
              </a:rPr>
              <a:t> </a:t>
            </a:r>
            <a:r>
              <a:rPr sz="1350" spc="-8" dirty="0">
                <a:latin typeface="Century Gothic"/>
                <a:cs typeface="Century Gothic"/>
              </a:rPr>
              <a:t>these </a:t>
            </a:r>
            <a:r>
              <a:rPr sz="1350" dirty="0">
                <a:latin typeface="Century Gothic"/>
                <a:cs typeface="Century Gothic"/>
              </a:rPr>
              <a:t>sessions</a:t>
            </a:r>
            <a:r>
              <a:rPr sz="1350" spc="-11" dirty="0">
                <a:latin typeface="Century Gothic"/>
                <a:cs typeface="Century Gothic"/>
              </a:rPr>
              <a:t> </a:t>
            </a:r>
            <a:r>
              <a:rPr sz="1350" dirty="0">
                <a:latin typeface="Century Gothic"/>
                <a:cs typeface="Century Gothic"/>
              </a:rPr>
              <a:t>is</a:t>
            </a:r>
            <a:r>
              <a:rPr sz="1350" spc="-26" dirty="0">
                <a:latin typeface="Century Gothic"/>
                <a:cs typeface="Century Gothic"/>
              </a:rPr>
              <a:t> </a:t>
            </a:r>
            <a:r>
              <a:rPr sz="1350" dirty="0">
                <a:latin typeface="Century Gothic"/>
                <a:cs typeface="Century Gothic"/>
              </a:rPr>
              <a:t>not</a:t>
            </a:r>
            <a:r>
              <a:rPr sz="1350" spc="-8" dirty="0">
                <a:latin typeface="Century Gothic"/>
                <a:cs typeface="Century Gothic"/>
              </a:rPr>
              <a:t> </a:t>
            </a:r>
            <a:r>
              <a:rPr sz="1350" dirty="0">
                <a:latin typeface="Century Gothic"/>
                <a:cs typeface="Century Gothic"/>
              </a:rPr>
              <a:t>just</a:t>
            </a:r>
            <a:r>
              <a:rPr sz="1350" spc="-8" dirty="0">
                <a:latin typeface="Century Gothic"/>
                <a:cs typeface="Century Gothic"/>
              </a:rPr>
              <a:t> </a:t>
            </a:r>
            <a:r>
              <a:rPr sz="1350" dirty="0">
                <a:latin typeface="Century Gothic"/>
                <a:cs typeface="Century Gothic"/>
              </a:rPr>
              <a:t>new</a:t>
            </a:r>
            <a:r>
              <a:rPr sz="1350" spc="4" dirty="0">
                <a:latin typeface="Century Gothic"/>
                <a:cs typeface="Century Gothic"/>
              </a:rPr>
              <a:t> </a:t>
            </a:r>
            <a:r>
              <a:rPr sz="1350" dirty="0">
                <a:latin typeface="Century Gothic"/>
                <a:cs typeface="Century Gothic"/>
              </a:rPr>
              <a:t>information</a:t>
            </a:r>
            <a:r>
              <a:rPr sz="1350" spc="-30" dirty="0">
                <a:latin typeface="Century Gothic"/>
                <a:cs typeface="Century Gothic"/>
              </a:rPr>
              <a:t> </a:t>
            </a:r>
            <a:r>
              <a:rPr sz="1350" dirty="0">
                <a:latin typeface="Century Gothic"/>
                <a:cs typeface="Century Gothic"/>
              </a:rPr>
              <a:t>and</a:t>
            </a:r>
            <a:r>
              <a:rPr sz="1350" spc="19" dirty="0">
                <a:latin typeface="Century Gothic"/>
                <a:cs typeface="Century Gothic"/>
              </a:rPr>
              <a:t> </a:t>
            </a:r>
            <a:r>
              <a:rPr sz="1350" dirty="0">
                <a:latin typeface="Century Gothic"/>
                <a:cs typeface="Century Gothic"/>
              </a:rPr>
              <a:t>strategy</a:t>
            </a:r>
            <a:r>
              <a:rPr sz="1350" spc="19" dirty="0">
                <a:latin typeface="Century Gothic"/>
                <a:cs typeface="Century Gothic"/>
              </a:rPr>
              <a:t> </a:t>
            </a:r>
            <a:r>
              <a:rPr sz="1350" dirty="0">
                <a:latin typeface="Century Gothic"/>
                <a:cs typeface="Century Gothic"/>
              </a:rPr>
              <a:t>but</a:t>
            </a:r>
            <a:r>
              <a:rPr sz="1350" spc="-4" dirty="0">
                <a:latin typeface="Century Gothic"/>
                <a:cs typeface="Century Gothic"/>
              </a:rPr>
              <a:t> </a:t>
            </a:r>
            <a:r>
              <a:rPr sz="1350" spc="-19" dirty="0">
                <a:latin typeface="Century Gothic"/>
                <a:cs typeface="Century Gothic"/>
              </a:rPr>
              <a:t>it </a:t>
            </a:r>
            <a:r>
              <a:rPr sz="1350" dirty="0">
                <a:latin typeface="Century Gothic"/>
                <a:cs typeface="Century Gothic"/>
              </a:rPr>
              <a:t>has</a:t>
            </a:r>
            <a:r>
              <a:rPr sz="1350" spc="-11" dirty="0">
                <a:latin typeface="Century Gothic"/>
                <a:cs typeface="Century Gothic"/>
              </a:rPr>
              <a:t> </a:t>
            </a:r>
            <a:r>
              <a:rPr sz="1350" dirty="0">
                <a:latin typeface="Century Gothic"/>
                <a:cs typeface="Century Gothic"/>
              </a:rPr>
              <a:t>also</a:t>
            </a:r>
            <a:r>
              <a:rPr sz="1350" spc="-23" dirty="0">
                <a:latin typeface="Century Gothic"/>
                <a:cs typeface="Century Gothic"/>
              </a:rPr>
              <a:t> </a:t>
            </a:r>
            <a:r>
              <a:rPr sz="1350" dirty="0">
                <a:latin typeface="Century Gothic"/>
                <a:cs typeface="Century Gothic"/>
              </a:rPr>
              <a:t>been</a:t>
            </a:r>
            <a:r>
              <a:rPr sz="1350" spc="4" dirty="0">
                <a:latin typeface="Century Gothic"/>
                <a:cs typeface="Century Gothic"/>
              </a:rPr>
              <a:t> </a:t>
            </a:r>
            <a:r>
              <a:rPr sz="1350" dirty="0">
                <a:latin typeface="Century Gothic"/>
                <a:cs typeface="Century Gothic"/>
              </a:rPr>
              <a:t>gaining</a:t>
            </a:r>
            <a:r>
              <a:rPr sz="1350" spc="-26" dirty="0">
                <a:latin typeface="Century Gothic"/>
                <a:cs typeface="Century Gothic"/>
              </a:rPr>
              <a:t> </a:t>
            </a:r>
            <a:r>
              <a:rPr sz="1350" dirty="0">
                <a:latin typeface="Century Gothic"/>
                <a:cs typeface="Century Gothic"/>
              </a:rPr>
              <a:t>insight</a:t>
            </a:r>
            <a:r>
              <a:rPr sz="1350" spc="-26" dirty="0">
                <a:latin typeface="Century Gothic"/>
                <a:cs typeface="Century Gothic"/>
              </a:rPr>
              <a:t> </a:t>
            </a:r>
            <a:r>
              <a:rPr sz="1350" dirty="0">
                <a:latin typeface="Century Gothic"/>
                <a:cs typeface="Century Gothic"/>
              </a:rPr>
              <a:t>into</a:t>
            </a:r>
            <a:r>
              <a:rPr sz="1350" spc="-15" dirty="0">
                <a:latin typeface="Century Gothic"/>
                <a:cs typeface="Century Gothic"/>
              </a:rPr>
              <a:t> </a:t>
            </a:r>
            <a:r>
              <a:rPr sz="1350" dirty="0">
                <a:latin typeface="Century Gothic"/>
                <a:cs typeface="Century Gothic"/>
              </a:rPr>
              <a:t>the</a:t>
            </a:r>
            <a:r>
              <a:rPr sz="1350" spc="4" dirty="0">
                <a:latin typeface="Century Gothic"/>
                <a:cs typeface="Century Gothic"/>
              </a:rPr>
              <a:t> </a:t>
            </a:r>
            <a:r>
              <a:rPr sz="1350" dirty="0">
                <a:latin typeface="Century Gothic"/>
                <a:cs typeface="Century Gothic"/>
              </a:rPr>
              <a:t>thoughts</a:t>
            </a:r>
            <a:r>
              <a:rPr sz="1350" spc="23" dirty="0">
                <a:latin typeface="Century Gothic"/>
                <a:cs typeface="Century Gothic"/>
              </a:rPr>
              <a:t> </a:t>
            </a:r>
            <a:r>
              <a:rPr sz="1350" spc="-19" dirty="0">
                <a:latin typeface="Century Gothic"/>
                <a:cs typeface="Century Gothic"/>
              </a:rPr>
              <a:t>and </a:t>
            </a:r>
            <a:r>
              <a:rPr sz="1350" dirty="0">
                <a:latin typeface="Century Gothic"/>
                <a:cs typeface="Century Gothic"/>
              </a:rPr>
              <a:t>perspectives</a:t>
            </a:r>
            <a:r>
              <a:rPr sz="1350" spc="-26" dirty="0">
                <a:latin typeface="Century Gothic"/>
                <a:cs typeface="Century Gothic"/>
              </a:rPr>
              <a:t> </a:t>
            </a:r>
            <a:r>
              <a:rPr sz="1350" dirty="0">
                <a:latin typeface="Century Gothic"/>
                <a:cs typeface="Century Gothic"/>
              </a:rPr>
              <a:t>of</a:t>
            </a:r>
            <a:r>
              <a:rPr sz="1350" spc="-11" dirty="0">
                <a:latin typeface="Century Gothic"/>
                <a:cs typeface="Century Gothic"/>
              </a:rPr>
              <a:t> </a:t>
            </a:r>
            <a:r>
              <a:rPr sz="1350" dirty="0">
                <a:latin typeface="Century Gothic"/>
                <a:cs typeface="Century Gothic"/>
              </a:rPr>
              <a:t>other</a:t>
            </a:r>
            <a:r>
              <a:rPr sz="1350" spc="4" dirty="0">
                <a:latin typeface="Century Gothic"/>
                <a:cs typeface="Century Gothic"/>
              </a:rPr>
              <a:t> </a:t>
            </a:r>
            <a:r>
              <a:rPr sz="1350" dirty="0">
                <a:latin typeface="Century Gothic"/>
                <a:cs typeface="Century Gothic"/>
              </a:rPr>
              <a:t>colleagues</a:t>
            </a:r>
            <a:r>
              <a:rPr sz="1350" spc="-4" dirty="0">
                <a:latin typeface="Century Gothic"/>
                <a:cs typeface="Century Gothic"/>
              </a:rPr>
              <a:t> </a:t>
            </a:r>
            <a:r>
              <a:rPr sz="1350" dirty="0">
                <a:latin typeface="Century Gothic"/>
                <a:cs typeface="Century Gothic"/>
              </a:rPr>
              <a:t>through discussion</a:t>
            </a:r>
            <a:r>
              <a:rPr sz="1350" spc="-11" dirty="0">
                <a:latin typeface="Century Gothic"/>
                <a:cs typeface="Century Gothic"/>
              </a:rPr>
              <a:t> </a:t>
            </a:r>
            <a:r>
              <a:rPr sz="1350" spc="-38" dirty="0">
                <a:latin typeface="Century Gothic"/>
                <a:cs typeface="Century Gothic"/>
              </a:rPr>
              <a:t>- </a:t>
            </a:r>
            <a:r>
              <a:rPr sz="1350" dirty="0">
                <a:latin typeface="Century Gothic"/>
                <a:cs typeface="Century Gothic"/>
              </a:rPr>
              <a:t>which</a:t>
            </a:r>
            <a:r>
              <a:rPr sz="1350" spc="-8" dirty="0">
                <a:latin typeface="Century Gothic"/>
                <a:cs typeface="Century Gothic"/>
              </a:rPr>
              <a:t> </a:t>
            </a:r>
            <a:r>
              <a:rPr sz="1350" dirty="0">
                <a:latin typeface="Century Gothic"/>
                <a:cs typeface="Century Gothic"/>
              </a:rPr>
              <a:t>completely</a:t>
            </a:r>
            <a:r>
              <a:rPr sz="1350" spc="-8" dirty="0">
                <a:latin typeface="Century Gothic"/>
                <a:cs typeface="Century Gothic"/>
              </a:rPr>
              <a:t> </a:t>
            </a:r>
            <a:r>
              <a:rPr sz="1350" dirty="0">
                <a:latin typeface="Century Gothic"/>
                <a:cs typeface="Century Gothic"/>
              </a:rPr>
              <a:t>shifts</a:t>
            </a:r>
            <a:r>
              <a:rPr sz="1350" spc="-15" dirty="0">
                <a:latin typeface="Century Gothic"/>
                <a:cs typeface="Century Gothic"/>
              </a:rPr>
              <a:t> </a:t>
            </a:r>
            <a:r>
              <a:rPr sz="1350" dirty="0">
                <a:latin typeface="Century Gothic"/>
                <a:cs typeface="Century Gothic"/>
              </a:rPr>
              <a:t>your</a:t>
            </a:r>
            <a:r>
              <a:rPr sz="1350" spc="-15" dirty="0">
                <a:latin typeface="Century Gothic"/>
                <a:cs typeface="Century Gothic"/>
              </a:rPr>
              <a:t> </a:t>
            </a:r>
            <a:r>
              <a:rPr sz="1350" dirty="0">
                <a:latin typeface="Century Gothic"/>
                <a:cs typeface="Century Gothic"/>
              </a:rPr>
              <a:t>thinking </a:t>
            </a:r>
            <a:r>
              <a:rPr sz="1350" spc="-8" dirty="0">
                <a:latin typeface="Century Gothic"/>
                <a:cs typeface="Century Gothic"/>
              </a:rPr>
              <a:t>patterns!</a:t>
            </a:r>
            <a:endParaRPr sz="1350">
              <a:latin typeface="Century Gothic"/>
              <a:cs typeface="Century Gothic"/>
            </a:endParaRPr>
          </a:p>
        </p:txBody>
      </p:sp>
      <p:grpSp>
        <p:nvGrpSpPr>
          <p:cNvPr id="13" name="object 13"/>
          <p:cNvGrpSpPr/>
          <p:nvPr/>
        </p:nvGrpSpPr>
        <p:grpSpPr>
          <a:xfrm>
            <a:off x="399098" y="-8952"/>
            <a:ext cx="8755380" cy="421481"/>
            <a:chOff x="532130" y="-11937"/>
            <a:chExt cx="11673840" cy="561975"/>
          </a:xfrm>
        </p:grpSpPr>
        <p:sp>
          <p:nvSpPr>
            <p:cNvPr id="14" name="object 14"/>
            <p:cNvSpPr/>
            <p:nvPr/>
          </p:nvSpPr>
          <p:spPr>
            <a:xfrm>
              <a:off x="544830" y="762"/>
              <a:ext cx="11648440" cy="536575"/>
            </a:xfrm>
            <a:custGeom>
              <a:avLst/>
              <a:gdLst/>
              <a:ahLst/>
              <a:cxnLst/>
              <a:rect l="l" t="t" r="r" b="b"/>
              <a:pathLst>
                <a:path w="11648440" h="536575">
                  <a:moveTo>
                    <a:pt x="11647932" y="0"/>
                  </a:moveTo>
                  <a:lnTo>
                    <a:pt x="0" y="0"/>
                  </a:lnTo>
                  <a:lnTo>
                    <a:pt x="0" y="536447"/>
                  </a:lnTo>
                  <a:lnTo>
                    <a:pt x="11647932" y="536447"/>
                  </a:lnTo>
                  <a:lnTo>
                    <a:pt x="11647932" y="0"/>
                  </a:lnTo>
                  <a:close/>
                </a:path>
              </a:pathLst>
            </a:custGeom>
            <a:solidFill>
              <a:srgbClr val="6171C9"/>
            </a:solidFill>
          </p:spPr>
          <p:txBody>
            <a:bodyPr wrap="square" lIns="0" tIns="0" rIns="0" bIns="0" rtlCol="0"/>
            <a:lstStyle/>
            <a:p>
              <a:endParaRPr sz="1050"/>
            </a:p>
          </p:txBody>
        </p:sp>
        <p:sp>
          <p:nvSpPr>
            <p:cNvPr id="15" name="object 15"/>
            <p:cNvSpPr/>
            <p:nvPr/>
          </p:nvSpPr>
          <p:spPr>
            <a:xfrm>
              <a:off x="544830" y="762"/>
              <a:ext cx="11648440" cy="536575"/>
            </a:xfrm>
            <a:custGeom>
              <a:avLst/>
              <a:gdLst/>
              <a:ahLst/>
              <a:cxnLst/>
              <a:rect l="l" t="t" r="r" b="b"/>
              <a:pathLst>
                <a:path w="11648440" h="536575">
                  <a:moveTo>
                    <a:pt x="0" y="536447"/>
                  </a:moveTo>
                  <a:lnTo>
                    <a:pt x="11647932" y="536447"/>
                  </a:lnTo>
                  <a:lnTo>
                    <a:pt x="11647932" y="0"/>
                  </a:lnTo>
                  <a:lnTo>
                    <a:pt x="0" y="0"/>
                  </a:lnTo>
                  <a:lnTo>
                    <a:pt x="0" y="536447"/>
                  </a:lnTo>
                  <a:close/>
                </a:path>
              </a:pathLst>
            </a:custGeom>
            <a:ln w="25400">
              <a:solidFill>
                <a:srgbClr val="242C53"/>
              </a:solidFill>
            </a:ln>
          </p:spPr>
          <p:txBody>
            <a:bodyPr wrap="square" lIns="0" tIns="0" rIns="0" bIns="0" rtlCol="0"/>
            <a:lstStyle/>
            <a:p>
              <a:endParaRPr sz="1050"/>
            </a:p>
          </p:txBody>
        </p:sp>
      </p:grpSp>
      <p:sp>
        <p:nvSpPr>
          <p:cNvPr id="16" name="object 16"/>
          <p:cNvSpPr txBox="1">
            <a:spLocks noGrp="1"/>
          </p:cNvSpPr>
          <p:nvPr>
            <p:ph type="title"/>
          </p:nvPr>
        </p:nvSpPr>
        <p:spPr>
          <a:xfrm>
            <a:off x="342900" y="243681"/>
            <a:ext cx="2378475" cy="576440"/>
          </a:xfrm>
          <a:prstGeom prst="rect">
            <a:avLst/>
          </a:prstGeom>
        </p:spPr>
        <p:txBody>
          <a:bodyPr spcFirstLastPara="1" vert="horz" wrap="square" lIns="0" tIns="9525" rIns="0" bIns="0" rtlCol="0" anchor="ctr" anchorCtr="0">
            <a:spAutoFit/>
          </a:bodyPr>
          <a:lstStyle/>
          <a:p>
            <a:pPr marL="9525">
              <a:lnSpc>
                <a:spcPct val="100000"/>
              </a:lnSpc>
              <a:spcBef>
                <a:spcPts val="75"/>
              </a:spcBef>
            </a:pPr>
            <a:r>
              <a:rPr dirty="0"/>
              <a:t>Digital</a:t>
            </a:r>
            <a:r>
              <a:rPr spc="-41" dirty="0"/>
              <a:t> </a:t>
            </a:r>
            <a:r>
              <a:rPr dirty="0"/>
              <a:t>Productivity</a:t>
            </a:r>
            <a:r>
              <a:rPr spc="-38" dirty="0"/>
              <a:t> </a:t>
            </a:r>
            <a:r>
              <a:rPr spc="-8" dirty="0"/>
              <a:t>Workshops</a:t>
            </a:r>
          </a:p>
        </p:txBody>
      </p:sp>
      <p:grpSp>
        <p:nvGrpSpPr>
          <p:cNvPr id="17" name="object 17"/>
          <p:cNvGrpSpPr/>
          <p:nvPr/>
        </p:nvGrpSpPr>
        <p:grpSpPr>
          <a:xfrm>
            <a:off x="-9525" y="-9525"/>
            <a:ext cx="558165" cy="543401"/>
            <a:chOff x="-12700" y="-12700"/>
            <a:chExt cx="744220" cy="724535"/>
          </a:xfrm>
        </p:grpSpPr>
        <p:sp>
          <p:nvSpPr>
            <p:cNvPr id="18" name="object 18"/>
            <p:cNvSpPr/>
            <p:nvPr/>
          </p:nvSpPr>
          <p:spPr>
            <a:xfrm>
              <a:off x="0" y="0"/>
              <a:ext cx="718820" cy="699135"/>
            </a:xfrm>
            <a:custGeom>
              <a:avLst/>
              <a:gdLst/>
              <a:ahLst/>
              <a:cxnLst/>
              <a:rect l="l" t="t" r="r" b="b"/>
              <a:pathLst>
                <a:path w="718820" h="699135">
                  <a:moveTo>
                    <a:pt x="661809" y="0"/>
                  </a:moveTo>
                  <a:lnTo>
                    <a:pt x="0" y="0"/>
                  </a:lnTo>
                  <a:lnTo>
                    <a:pt x="0" y="630896"/>
                  </a:lnTo>
                  <a:lnTo>
                    <a:pt x="59055" y="661505"/>
                  </a:lnTo>
                  <a:lnTo>
                    <a:pt x="102671" y="677444"/>
                  </a:lnTo>
                  <a:lnTo>
                    <a:pt x="148166" y="689124"/>
                  </a:lnTo>
                  <a:lnTo>
                    <a:pt x="195302" y="696306"/>
                  </a:lnTo>
                  <a:lnTo>
                    <a:pt x="243840" y="698753"/>
                  </a:lnTo>
                  <a:lnTo>
                    <a:pt x="292377" y="696306"/>
                  </a:lnTo>
                  <a:lnTo>
                    <a:pt x="339512" y="689124"/>
                  </a:lnTo>
                  <a:lnTo>
                    <a:pt x="385007" y="677444"/>
                  </a:lnTo>
                  <a:lnTo>
                    <a:pt x="428622" y="661505"/>
                  </a:lnTo>
                  <a:lnTo>
                    <a:pt x="470120" y="641545"/>
                  </a:lnTo>
                  <a:lnTo>
                    <a:pt x="509261" y="617804"/>
                  </a:lnTo>
                  <a:lnTo>
                    <a:pt x="545807" y="590518"/>
                  </a:lnTo>
                  <a:lnTo>
                    <a:pt x="579520" y="559927"/>
                  </a:lnTo>
                  <a:lnTo>
                    <a:pt x="610160" y="526268"/>
                  </a:lnTo>
                  <a:lnTo>
                    <a:pt x="637488" y="489780"/>
                  </a:lnTo>
                  <a:lnTo>
                    <a:pt x="661268" y="450702"/>
                  </a:lnTo>
                  <a:lnTo>
                    <a:pt x="681258" y="409271"/>
                  </a:lnTo>
                  <a:lnTo>
                    <a:pt x="697222" y="365726"/>
                  </a:lnTo>
                  <a:lnTo>
                    <a:pt x="708921" y="320305"/>
                  </a:lnTo>
                  <a:lnTo>
                    <a:pt x="716114" y="273247"/>
                  </a:lnTo>
                  <a:lnTo>
                    <a:pt x="718566" y="224790"/>
                  </a:lnTo>
                  <a:lnTo>
                    <a:pt x="716114" y="176332"/>
                  </a:lnTo>
                  <a:lnTo>
                    <a:pt x="708921" y="129274"/>
                  </a:lnTo>
                  <a:lnTo>
                    <a:pt x="697222" y="83853"/>
                  </a:lnTo>
                  <a:lnTo>
                    <a:pt x="681258" y="40308"/>
                  </a:lnTo>
                  <a:lnTo>
                    <a:pt x="661809" y="0"/>
                  </a:lnTo>
                  <a:close/>
                </a:path>
              </a:pathLst>
            </a:custGeom>
            <a:solidFill>
              <a:srgbClr val="6171C9"/>
            </a:solidFill>
          </p:spPr>
          <p:txBody>
            <a:bodyPr wrap="square" lIns="0" tIns="0" rIns="0" bIns="0" rtlCol="0"/>
            <a:lstStyle/>
            <a:p>
              <a:endParaRPr sz="1050"/>
            </a:p>
          </p:txBody>
        </p:sp>
        <p:sp>
          <p:nvSpPr>
            <p:cNvPr id="19" name="object 19"/>
            <p:cNvSpPr/>
            <p:nvPr/>
          </p:nvSpPr>
          <p:spPr>
            <a:xfrm>
              <a:off x="0" y="0"/>
              <a:ext cx="718820" cy="699135"/>
            </a:xfrm>
            <a:custGeom>
              <a:avLst/>
              <a:gdLst/>
              <a:ahLst/>
              <a:cxnLst/>
              <a:rect l="l" t="t" r="r" b="b"/>
              <a:pathLst>
                <a:path w="718820" h="699135">
                  <a:moveTo>
                    <a:pt x="661809" y="0"/>
                  </a:moveTo>
                  <a:lnTo>
                    <a:pt x="681258" y="40308"/>
                  </a:lnTo>
                  <a:lnTo>
                    <a:pt x="697222" y="83853"/>
                  </a:lnTo>
                  <a:lnTo>
                    <a:pt x="708921" y="129274"/>
                  </a:lnTo>
                  <a:lnTo>
                    <a:pt x="716114" y="176332"/>
                  </a:lnTo>
                  <a:lnTo>
                    <a:pt x="718566" y="224790"/>
                  </a:lnTo>
                  <a:lnTo>
                    <a:pt x="716114" y="273247"/>
                  </a:lnTo>
                  <a:lnTo>
                    <a:pt x="708921" y="320305"/>
                  </a:lnTo>
                  <a:lnTo>
                    <a:pt x="697222" y="365726"/>
                  </a:lnTo>
                  <a:lnTo>
                    <a:pt x="681258" y="409271"/>
                  </a:lnTo>
                  <a:lnTo>
                    <a:pt x="661268" y="450702"/>
                  </a:lnTo>
                  <a:lnTo>
                    <a:pt x="637488" y="489780"/>
                  </a:lnTo>
                  <a:lnTo>
                    <a:pt x="610160" y="526268"/>
                  </a:lnTo>
                  <a:lnTo>
                    <a:pt x="579520" y="559927"/>
                  </a:lnTo>
                  <a:lnTo>
                    <a:pt x="545807" y="590518"/>
                  </a:lnTo>
                  <a:lnTo>
                    <a:pt x="509261" y="617804"/>
                  </a:lnTo>
                  <a:lnTo>
                    <a:pt x="470120" y="641545"/>
                  </a:lnTo>
                  <a:lnTo>
                    <a:pt x="428622" y="661505"/>
                  </a:lnTo>
                  <a:lnTo>
                    <a:pt x="385007" y="677444"/>
                  </a:lnTo>
                  <a:lnTo>
                    <a:pt x="339512" y="689124"/>
                  </a:lnTo>
                  <a:lnTo>
                    <a:pt x="292377" y="696306"/>
                  </a:lnTo>
                  <a:lnTo>
                    <a:pt x="243840" y="698753"/>
                  </a:lnTo>
                  <a:lnTo>
                    <a:pt x="195302" y="696306"/>
                  </a:lnTo>
                  <a:lnTo>
                    <a:pt x="148166" y="689124"/>
                  </a:lnTo>
                  <a:lnTo>
                    <a:pt x="102671" y="677444"/>
                  </a:lnTo>
                  <a:lnTo>
                    <a:pt x="59055" y="661505"/>
                  </a:lnTo>
                  <a:lnTo>
                    <a:pt x="17557" y="641545"/>
                  </a:lnTo>
                  <a:lnTo>
                    <a:pt x="0" y="630896"/>
                  </a:lnTo>
                </a:path>
              </a:pathLst>
            </a:custGeom>
            <a:ln w="25400">
              <a:solidFill>
                <a:srgbClr val="242C53"/>
              </a:solidFill>
            </a:ln>
          </p:spPr>
          <p:txBody>
            <a:bodyPr wrap="square" lIns="0" tIns="0" rIns="0" bIns="0" rtlCol="0"/>
            <a:lstStyle/>
            <a:p>
              <a:endParaRPr sz="1050"/>
            </a:p>
          </p:txBody>
        </p:sp>
      </p:grpSp>
      <p:sp>
        <p:nvSpPr>
          <p:cNvPr id="20" name="object 20"/>
          <p:cNvSpPr txBox="1"/>
          <p:nvPr/>
        </p:nvSpPr>
        <p:spPr>
          <a:xfrm>
            <a:off x="124892" y="51054"/>
            <a:ext cx="114776" cy="217367"/>
          </a:xfrm>
          <a:prstGeom prst="rect">
            <a:avLst/>
          </a:prstGeom>
        </p:spPr>
        <p:txBody>
          <a:bodyPr vert="horz" wrap="square" lIns="0" tIns="9525" rIns="0" bIns="0" rtlCol="0">
            <a:spAutoFit/>
          </a:bodyPr>
          <a:lstStyle/>
          <a:p>
            <a:pPr marL="9525">
              <a:spcBef>
                <a:spcPts val="75"/>
              </a:spcBef>
            </a:pPr>
            <a:r>
              <a:rPr sz="1350" spc="-4" dirty="0">
                <a:solidFill>
                  <a:srgbClr val="FFFFFF"/>
                </a:solidFill>
              </a:rPr>
              <a:t>1</a:t>
            </a:r>
            <a:endParaRPr sz="1350"/>
          </a:p>
        </p:txBody>
      </p:sp>
      <p:sp>
        <p:nvSpPr>
          <p:cNvPr id="21" name="object 21"/>
          <p:cNvSpPr txBox="1"/>
          <p:nvPr/>
        </p:nvSpPr>
        <p:spPr>
          <a:xfrm>
            <a:off x="467106" y="1348169"/>
            <a:ext cx="458629" cy="217367"/>
          </a:xfrm>
          <a:prstGeom prst="rect">
            <a:avLst/>
          </a:prstGeom>
        </p:spPr>
        <p:txBody>
          <a:bodyPr vert="horz" wrap="square" lIns="0" tIns="9525" rIns="0" bIns="0" rtlCol="0">
            <a:spAutoFit/>
          </a:bodyPr>
          <a:lstStyle/>
          <a:p>
            <a:pPr marL="9525">
              <a:spcBef>
                <a:spcPts val="75"/>
              </a:spcBef>
            </a:pPr>
            <a:r>
              <a:rPr sz="1350" spc="-8" dirty="0">
                <a:latin typeface="Century Gothic"/>
                <a:cs typeface="Century Gothic"/>
              </a:rPr>
              <a:t>Aims:</a:t>
            </a:r>
            <a:endParaRPr sz="1350">
              <a:latin typeface="Century Gothic"/>
              <a:cs typeface="Century Gothic"/>
            </a:endParaRPr>
          </a:p>
        </p:txBody>
      </p:sp>
      <p:sp>
        <p:nvSpPr>
          <p:cNvPr id="22" name="object 22"/>
          <p:cNvSpPr txBox="1"/>
          <p:nvPr/>
        </p:nvSpPr>
        <p:spPr>
          <a:xfrm>
            <a:off x="467106" y="1759648"/>
            <a:ext cx="2205990" cy="217367"/>
          </a:xfrm>
          <a:prstGeom prst="rect">
            <a:avLst/>
          </a:prstGeom>
        </p:spPr>
        <p:txBody>
          <a:bodyPr vert="horz" wrap="square" lIns="0" tIns="9525" rIns="0" bIns="0" rtlCol="0">
            <a:spAutoFit/>
          </a:bodyPr>
          <a:lstStyle/>
          <a:p>
            <a:pPr marL="9525">
              <a:spcBef>
                <a:spcPts val="75"/>
              </a:spcBef>
            </a:pPr>
            <a:r>
              <a:rPr sz="1350" dirty="0">
                <a:latin typeface="Century Gothic"/>
                <a:cs typeface="Century Gothic"/>
              </a:rPr>
              <a:t>Dispel</a:t>
            </a:r>
            <a:r>
              <a:rPr sz="1350" spc="-11" dirty="0">
                <a:latin typeface="Century Gothic"/>
                <a:cs typeface="Century Gothic"/>
              </a:rPr>
              <a:t> </a:t>
            </a:r>
            <a:r>
              <a:rPr sz="1350" dirty="0">
                <a:latin typeface="Century Gothic"/>
                <a:cs typeface="Century Gothic"/>
              </a:rPr>
              <a:t>Myth</a:t>
            </a:r>
            <a:r>
              <a:rPr sz="1350" spc="-8" dirty="0">
                <a:latin typeface="Century Gothic"/>
                <a:cs typeface="Century Gothic"/>
              </a:rPr>
              <a:t> </a:t>
            </a:r>
            <a:r>
              <a:rPr sz="1350" dirty="0">
                <a:latin typeface="Century Gothic"/>
                <a:cs typeface="Century Gothic"/>
              </a:rPr>
              <a:t>of</a:t>
            </a:r>
            <a:r>
              <a:rPr sz="1350" spc="-8" dirty="0">
                <a:latin typeface="Century Gothic"/>
                <a:cs typeface="Century Gothic"/>
              </a:rPr>
              <a:t> multitasking</a:t>
            </a:r>
            <a:endParaRPr sz="1350">
              <a:latin typeface="Century Gothic"/>
              <a:cs typeface="Century Gothic"/>
            </a:endParaRPr>
          </a:p>
        </p:txBody>
      </p:sp>
      <p:sp>
        <p:nvSpPr>
          <p:cNvPr id="23" name="object 23"/>
          <p:cNvSpPr txBox="1"/>
          <p:nvPr/>
        </p:nvSpPr>
        <p:spPr>
          <a:xfrm>
            <a:off x="467106" y="2170900"/>
            <a:ext cx="3304223" cy="217367"/>
          </a:xfrm>
          <a:prstGeom prst="rect">
            <a:avLst/>
          </a:prstGeom>
        </p:spPr>
        <p:txBody>
          <a:bodyPr vert="horz" wrap="square" lIns="0" tIns="9525" rIns="0" bIns="0" rtlCol="0">
            <a:spAutoFit/>
          </a:bodyPr>
          <a:lstStyle/>
          <a:p>
            <a:pPr marL="9525">
              <a:spcBef>
                <a:spcPts val="75"/>
              </a:spcBef>
            </a:pPr>
            <a:r>
              <a:rPr sz="1350" dirty="0">
                <a:latin typeface="Century Gothic"/>
                <a:cs typeface="Century Gothic"/>
              </a:rPr>
              <a:t>Adopt</a:t>
            </a:r>
            <a:r>
              <a:rPr sz="1350" spc="-41" dirty="0">
                <a:latin typeface="Century Gothic"/>
                <a:cs typeface="Century Gothic"/>
              </a:rPr>
              <a:t> </a:t>
            </a:r>
            <a:r>
              <a:rPr sz="1350" dirty="0">
                <a:latin typeface="Century Gothic"/>
                <a:cs typeface="Century Gothic"/>
              </a:rPr>
              <a:t>Three</a:t>
            </a:r>
            <a:r>
              <a:rPr sz="1350" spc="4" dirty="0">
                <a:latin typeface="Century Gothic"/>
                <a:cs typeface="Century Gothic"/>
              </a:rPr>
              <a:t> </a:t>
            </a:r>
            <a:r>
              <a:rPr sz="1350" dirty="0">
                <a:latin typeface="Century Gothic"/>
                <a:cs typeface="Century Gothic"/>
              </a:rPr>
              <a:t>modes</a:t>
            </a:r>
            <a:r>
              <a:rPr sz="1350" spc="-15" dirty="0">
                <a:latin typeface="Century Gothic"/>
                <a:cs typeface="Century Gothic"/>
              </a:rPr>
              <a:t> </a:t>
            </a:r>
            <a:r>
              <a:rPr sz="1350" dirty="0">
                <a:latin typeface="Century Gothic"/>
                <a:cs typeface="Century Gothic"/>
              </a:rPr>
              <a:t>of</a:t>
            </a:r>
            <a:r>
              <a:rPr sz="1350" spc="-19" dirty="0">
                <a:latin typeface="Century Gothic"/>
                <a:cs typeface="Century Gothic"/>
              </a:rPr>
              <a:t> </a:t>
            </a:r>
            <a:r>
              <a:rPr sz="1350" dirty="0">
                <a:latin typeface="Century Gothic"/>
                <a:cs typeface="Century Gothic"/>
              </a:rPr>
              <a:t>Work</a:t>
            </a:r>
            <a:r>
              <a:rPr sz="1350" spc="15" dirty="0">
                <a:latin typeface="Century Gothic"/>
                <a:cs typeface="Century Gothic"/>
              </a:rPr>
              <a:t> </a:t>
            </a:r>
            <a:r>
              <a:rPr sz="1350" spc="-8" dirty="0">
                <a:latin typeface="Century Gothic"/>
                <a:cs typeface="Century Gothic"/>
              </a:rPr>
              <a:t>Framework</a:t>
            </a:r>
            <a:endParaRPr sz="1350">
              <a:latin typeface="Century Gothic"/>
              <a:cs typeface="Century Gothic"/>
            </a:endParaRPr>
          </a:p>
        </p:txBody>
      </p:sp>
      <p:sp>
        <p:nvSpPr>
          <p:cNvPr id="24" name="object 24"/>
          <p:cNvSpPr txBox="1"/>
          <p:nvPr/>
        </p:nvSpPr>
        <p:spPr>
          <a:xfrm>
            <a:off x="467106" y="2582799"/>
            <a:ext cx="3083243" cy="217367"/>
          </a:xfrm>
          <a:prstGeom prst="rect">
            <a:avLst/>
          </a:prstGeom>
        </p:spPr>
        <p:txBody>
          <a:bodyPr vert="horz" wrap="square" lIns="0" tIns="9525" rIns="0" bIns="0" rtlCol="0">
            <a:spAutoFit/>
          </a:bodyPr>
          <a:lstStyle/>
          <a:p>
            <a:pPr marL="9525">
              <a:spcBef>
                <a:spcPts val="75"/>
              </a:spcBef>
            </a:pPr>
            <a:r>
              <a:rPr sz="1350" dirty="0">
                <a:latin typeface="Century Gothic"/>
                <a:cs typeface="Century Gothic"/>
              </a:rPr>
              <a:t>Further</a:t>
            </a:r>
            <a:r>
              <a:rPr sz="1350" spc="-15" dirty="0">
                <a:latin typeface="Century Gothic"/>
                <a:cs typeface="Century Gothic"/>
              </a:rPr>
              <a:t> </a:t>
            </a:r>
            <a:r>
              <a:rPr sz="1350" dirty="0">
                <a:latin typeface="Century Gothic"/>
                <a:cs typeface="Century Gothic"/>
              </a:rPr>
              <a:t>Asynchronous</a:t>
            </a:r>
            <a:r>
              <a:rPr sz="1350" spc="-11" dirty="0">
                <a:latin typeface="Century Gothic"/>
                <a:cs typeface="Century Gothic"/>
              </a:rPr>
              <a:t> </a:t>
            </a:r>
            <a:r>
              <a:rPr sz="1350" dirty="0">
                <a:latin typeface="Century Gothic"/>
                <a:cs typeface="Century Gothic"/>
              </a:rPr>
              <a:t>Work</a:t>
            </a:r>
            <a:r>
              <a:rPr sz="1350" spc="-8" dirty="0">
                <a:latin typeface="Century Gothic"/>
                <a:cs typeface="Century Gothic"/>
              </a:rPr>
              <a:t> Adoption</a:t>
            </a:r>
            <a:endParaRPr sz="1350">
              <a:latin typeface="Century Gothic"/>
              <a:cs typeface="Century Gothic"/>
            </a:endParaRPr>
          </a:p>
        </p:txBody>
      </p:sp>
      <p:sp>
        <p:nvSpPr>
          <p:cNvPr id="25" name="object 25"/>
          <p:cNvSpPr txBox="1"/>
          <p:nvPr/>
        </p:nvSpPr>
        <p:spPr>
          <a:xfrm>
            <a:off x="467106" y="2994279"/>
            <a:ext cx="2957989" cy="217367"/>
          </a:xfrm>
          <a:prstGeom prst="rect">
            <a:avLst/>
          </a:prstGeom>
        </p:spPr>
        <p:txBody>
          <a:bodyPr vert="horz" wrap="square" lIns="0" tIns="9525" rIns="0" bIns="0" rtlCol="0">
            <a:spAutoFit/>
          </a:bodyPr>
          <a:lstStyle/>
          <a:p>
            <a:pPr marL="9525">
              <a:spcBef>
                <a:spcPts val="75"/>
              </a:spcBef>
            </a:pPr>
            <a:r>
              <a:rPr sz="1350" dirty="0">
                <a:latin typeface="Century Gothic"/>
                <a:cs typeface="Century Gothic"/>
              </a:rPr>
              <a:t>Improve</a:t>
            </a:r>
            <a:r>
              <a:rPr sz="1350" spc="-23" dirty="0">
                <a:latin typeface="Century Gothic"/>
                <a:cs typeface="Century Gothic"/>
              </a:rPr>
              <a:t> </a:t>
            </a:r>
            <a:r>
              <a:rPr sz="1350" dirty="0">
                <a:latin typeface="Century Gothic"/>
                <a:cs typeface="Century Gothic"/>
              </a:rPr>
              <a:t>productivity</a:t>
            </a:r>
            <a:r>
              <a:rPr sz="1350" spc="-19" dirty="0">
                <a:latin typeface="Century Gothic"/>
                <a:cs typeface="Century Gothic"/>
              </a:rPr>
              <a:t> </a:t>
            </a:r>
            <a:r>
              <a:rPr sz="1350" dirty="0">
                <a:latin typeface="Century Gothic"/>
                <a:cs typeface="Century Gothic"/>
              </a:rPr>
              <a:t>and</a:t>
            </a:r>
            <a:r>
              <a:rPr sz="1350" spc="4" dirty="0">
                <a:latin typeface="Century Gothic"/>
                <a:cs typeface="Century Gothic"/>
              </a:rPr>
              <a:t> </a:t>
            </a:r>
            <a:r>
              <a:rPr sz="1350" dirty="0">
                <a:latin typeface="Century Gothic"/>
                <a:cs typeface="Century Gothic"/>
              </a:rPr>
              <a:t>gain</a:t>
            </a:r>
            <a:r>
              <a:rPr sz="1350" spc="-11" dirty="0">
                <a:latin typeface="Century Gothic"/>
                <a:cs typeface="Century Gothic"/>
              </a:rPr>
              <a:t> </a:t>
            </a:r>
            <a:r>
              <a:rPr sz="1350" spc="-15" dirty="0">
                <a:latin typeface="Century Gothic"/>
                <a:cs typeface="Century Gothic"/>
              </a:rPr>
              <a:t>time</a:t>
            </a:r>
            <a:endParaRPr sz="1350">
              <a:latin typeface="Century Gothic"/>
              <a:cs typeface="Century Gothic"/>
            </a:endParaRPr>
          </a:p>
        </p:txBody>
      </p:sp>
      <p:grpSp>
        <p:nvGrpSpPr>
          <p:cNvPr id="26" name="object 26"/>
          <p:cNvGrpSpPr/>
          <p:nvPr/>
        </p:nvGrpSpPr>
        <p:grpSpPr>
          <a:xfrm>
            <a:off x="182880" y="1787651"/>
            <a:ext cx="228600" cy="1428750"/>
            <a:chOff x="243840" y="2383535"/>
            <a:chExt cx="304800" cy="1905000"/>
          </a:xfrm>
        </p:grpSpPr>
        <p:pic>
          <p:nvPicPr>
            <p:cNvPr id="27" name="object 27"/>
            <p:cNvPicPr/>
            <p:nvPr/>
          </p:nvPicPr>
          <p:blipFill>
            <a:blip r:embed="rId2" cstate="print"/>
            <a:stretch>
              <a:fillRect/>
            </a:stretch>
          </p:blipFill>
          <p:spPr>
            <a:xfrm>
              <a:off x="243840" y="2383535"/>
              <a:ext cx="304800" cy="304800"/>
            </a:xfrm>
            <a:prstGeom prst="rect">
              <a:avLst/>
            </a:prstGeom>
          </p:spPr>
        </p:pic>
        <p:pic>
          <p:nvPicPr>
            <p:cNvPr id="28" name="object 28"/>
            <p:cNvPicPr/>
            <p:nvPr/>
          </p:nvPicPr>
          <p:blipFill>
            <a:blip r:embed="rId2" cstate="print"/>
            <a:stretch>
              <a:fillRect/>
            </a:stretch>
          </p:blipFill>
          <p:spPr>
            <a:xfrm>
              <a:off x="243840" y="2883407"/>
              <a:ext cx="304800" cy="304800"/>
            </a:xfrm>
            <a:prstGeom prst="rect">
              <a:avLst/>
            </a:prstGeom>
          </p:spPr>
        </p:pic>
        <p:pic>
          <p:nvPicPr>
            <p:cNvPr id="29" name="object 29"/>
            <p:cNvPicPr/>
            <p:nvPr/>
          </p:nvPicPr>
          <p:blipFill>
            <a:blip r:embed="rId2" cstate="print"/>
            <a:stretch>
              <a:fillRect/>
            </a:stretch>
          </p:blipFill>
          <p:spPr>
            <a:xfrm>
              <a:off x="243840" y="3473195"/>
              <a:ext cx="304800" cy="304799"/>
            </a:xfrm>
            <a:prstGeom prst="rect">
              <a:avLst/>
            </a:prstGeom>
          </p:spPr>
        </p:pic>
        <p:pic>
          <p:nvPicPr>
            <p:cNvPr id="30" name="object 30"/>
            <p:cNvPicPr/>
            <p:nvPr/>
          </p:nvPicPr>
          <p:blipFill>
            <a:blip r:embed="rId2" cstate="print"/>
            <a:stretch>
              <a:fillRect/>
            </a:stretch>
          </p:blipFill>
          <p:spPr>
            <a:xfrm>
              <a:off x="243840" y="3983735"/>
              <a:ext cx="304800" cy="304800"/>
            </a:xfrm>
            <a:prstGeom prst="rect">
              <a:avLst/>
            </a:prstGeom>
          </p:spPr>
        </p:pic>
      </p:grpSp>
    </p:spTree>
  </p:cSld>
  <p:clrMapOvr>
    <a:masterClrMapping/>
  </p:clrMapOvr>
</p:sld>
</file>

<file path=ppt/theme/theme1.xml><?xml version="1.0" encoding="utf-8"?>
<a:theme xmlns:a="http://schemas.openxmlformats.org/drawingml/2006/main" name="Rutland template">
  <a:themeElements>
    <a:clrScheme name="Custom 347">
      <a:dk1>
        <a:srgbClr val="142236"/>
      </a:dk1>
      <a:lt1>
        <a:srgbClr val="FFFFFF"/>
      </a:lt1>
      <a:dk2>
        <a:srgbClr val="667180"/>
      </a:dk2>
      <a:lt2>
        <a:srgbClr val="E5E8EB"/>
      </a:lt2>
      <a:accent1>
        <a:srgbClr val="FF6035"/>
      </a:accent1>
      <a:accent2>
        <a:srgbClr val="BB1C0B"/>
      </a:accent2>
      <a:accent3>
        <a:srgbClr val="1DC8E6"/>
      </a:accent3>
      <a:accent4>
        <a:srgbClr val="0D7FA3"/>
      </a:accent4>
      <a:accent5>
        <a:srgbClr val="8FC55D"/>
      </a:accent5>
      <a:accent6>
        <a:srgbClr val="4E9934"/>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utland template">
  <a:themeElements>
    <a:clrScheme name="Custom 347">
      <a:dk1>
        <a:srgbClr val="142236"/>
      </a:dk1>
      <a:lt1>
        <a:srgbClr val="FFFFFF"/>
      </a:lt1>
      <a:dk2>
        <a:srgbClr val="667180"/>
      </a:dk2>
      <a:lt2>
        <a:srgbClr val="E5E8EB"/>
      </a:lt2>
      <a:accent1>
        <a:srgbClr val="FF6035"/>
      </a:accent1>
      <a:accent2>
        <a:srgbClr val="BB1C0B"/>
      </a:accent2>
      <a:accent3>
        <a:srgbClr val="1DC8E6"/>
      </a:accent3>
      <a:accent4>
        <a:srgbClr val="0D7FA3"/>
      </a:accent4>
      <a:accent5>
        <a:srgbClr val="8FC55D"/>
      </a:accent5>
      <a:accent6>
        <a:srgbClr val="4E9934"/>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txDef>
      <a:spPr bwMode="auto">
        <a:solidFill>
          <a:srgbClr val="C5CE00"/>
        </a:solidFill>
        <a:ln>
          <a:noFill/>
        </a:ln>
        <a:extLs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algn="l">
          <a:spcBef>
            <a:spcPct val="0"/>
          </a:spcBef>
          <a:buClrTx/>
          <a:buSzTx/>
          <a:buFontTx/>
          <a:buNone/>
          <a:defRPr dirty="0">
            <a:solidFill>
              <a:schemeClr val="tx1"/>
            </a:solidFill>
          </a:defRPr>
        </a:defPPr>
      </a:lstStyle>
    </a:tx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d9d9367-f2b9-4bbb-8ef2-49d7bf367d48">GMBS-1224242395-2480988</_dlc_DocId>
    <_dlc_DocIdUrl xmlns="dd9d9367-f2b9-4bbb-8ef2-49d7bf367d48">
      <Url>https://manchestergrowthcouk.sharepoint.com/sites/GMBS/_layouts/15/DocIdRedir.aspx?ID=GMBS-1224242395-2480988</Url>
      <Description>GMBS-1224242395-2480988</Description>
    </_dlc_DocIdUrl>
    <DLCPolicyLabelLock xmlns="d648bc01-36cd-414b-a80e-0249a7b8178c" xsi:nil="true"/>
    <DLCPolicyLabelClientValue xmlns="d648bc01-36cd-414b-a80e-0249a7b8178c" xsi:nil="true"/>
    <DLCPolicyLabelValue xmlns="d648bc01-36cd-414b-a80e-0249a7b8178c">1.0</DLCPolicyLabelValue>
    <ModifiedPlus xmlns="d648bc01-36cd-414b-a80e-0249a7b8178c" xsi:nil="true"/>
    <_ip_UnifiedCompliancePolicyUIAction xmlns="http://schemas.microsoft.com/sharepoint/v3" xsi:nil="true"/>
    <_ip_UnifiedCompliancePolicyProperties xmlns="http://schemas.microsoft.com/sharepoint/v3" xsi:nil="true"/>
    <DateCreated xmlns="d648bc01-36cd-414b-a80e-0249a7b8178c" xsi:nil="true"/>
    <lcf76f155ced4ddcb4097134ff3c332f xmlns="d648bc01-36cd-414b-a80e-0249a7b8178c">
      <Terms xmlns="http://schemas.microsoft.com/office/infopath/2007/PartnerControls"/>
    </lcf76f155ced4ddcb4097134ff3c332f>
    <TaxCatchAll xmlns="dd9d9367-f2b9-4bbb-8ef2-49d7bf367d48"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Document</p:Name>
  <p:Description/>
  <p:Statement/>
  <p:PolicyItems>
    <p:PolicyItem featureId="Microsoft.Office.RecordsManagement.PolicyFeatures.PolicyLabel" staticId="0x0101009E0171C538A11F43A0AB375C5D234402|2097993778" UniqueId="3b6adea5-9e37-482e-bdde-f76deb0e9e2b">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lock>True</lock>
          </properties>
          <segment type="metadata">_UIVersionString</segment>
        </label>
      </p:CustomData>
    </p:PolicyItem>
  </p:PolicyItems>
</p:Policy>
</file>

<file path=customXml/item5.xml><?xml version="1.0" encoding="utf-8"?>
<ct:contentTypeSchema xmlns:ct="http://schemas.microsoft.com/office/2006/metadata/contentType" xmlns:ma="http://schemas.microsoft.com/office/2006/metadata/properties/metaAttributes" ct:_="" ma:_="" ma:contentTypeName="Document" ma:contentTypeID="0x0101009E0171C538A11F43A0AB375C5D234402" ma:contentTypeVersion="36" ma:contentTypeDescription="Create a new document." ma:contentTypeScope="" ma:versionID="7db5426e59f46b339641cf3e9bb1a9c7">
  <xsd:schema xmlns:xsd="http://www.w3.org/2001/XMLSchema" xmlns:xs="http://www.w3.org/2001/XMLSchema" xmlns:p="http://schemas.microsoft.com/office/2006/metadata/properties" xmlns:ns1="http://schemas.microsoft.com/sharepoint/v3" xmlns:ns2="d648bc01-36cd-414b-a80e-0249a7b8178c" xmlns:ns3="dd9d9367-f2b9-4bbb-8ef2-49d7bf367d48" targetNamespace="http://schemas.microsoft.com/office/2006/metadata/properties" ma:root="true" ma:fieldsID="28b546048d94c41047d86870939ae2a7" ns1:_="" ns2:_="" ns3:_="">
    <xsd:import namespace="http://schemas.microsoft.com/sharepoint/v3"/>
    <xsd:import namespace="d648bc01-36cd-414b-a80e-0249a7b8178c"/>
    <xsd:import namespace="dd9d9367-f2b9-4bbb-8ef2-49d7bf367d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3:_dlc_DocId" minOccurs="0"/>
                <xsd:element ref="ns3:_dlc_DocIdUrl" minOccurs="0"/>
                <xsd:element ref="ns3:_dlc_DocIdPersistId" minOccurs="0"/>
                <xsd:element ref="ns1:_dlc_Exempt" minOccurs="0"/>
                <xsd:element ref="ns2:DLCPolicyLabelValue" minOccurs="0"/>
                <xsd:element ref="ns2:DLCPolicyLabelClientValue" minOccurs="0"/>
                <xsd:element ref="ns2:DLCPolicyLabelLock" minOccurs="0"/>
                <xsd:element ref="ns2:ModifiedPlus" minOccurs="0"/>
                <xsd:element ref="ns1:_ip_UnifiedCompliancePolicyProperties" minOccurs="0"/>
                <xsd:element ref="ns1:_ip_UnifiedCompliancePolicyUIAction" minOccurs="0"/>
                <xsd:element ref="ns2:MediaLengthInSeconds" minOccurs="0"/>
                <xsd:element ref="ns2:DateCreated"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3" nillable="true" ma:displayName="Exempt from Policy" ma:hidden="true" ma:internalName="_dlc_Exempt" ma:readOnly="true">
      <xsd:simpleType>
        <xsd:restriction base="dms:Unknown"/>
      </xsd:simpleType>
    </xsd:element>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48bc01-36cd-414b-a80e-0249a7b81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LCPolicyLabelValue" ma:index="24"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5"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6" nillable="true" ma:displayName="Label Locked" ma:description="Indicates whether the label should be updated when item properties are modified." ma:hidden="true" ma:internalName="DLCPolicyLabelLock" ma:readOnly="false">
      <xsd:simpleType>
        <xsd:restriction base="dms:Text"/>
      </xsd:simpleType>
    </xsd:element>
    <xsd:element name="ModifiedPlus" ma:index="27" nillable="true" ma:displayName="Modified Plus" ma:format="DateTime" ma:internalName="ModifiedPlus">
      <xsd:simpleType>
        <xsd:restriction base="dms:DateTime"/>
      </xsd:simpleType>
    </xsd:element>
    <xsd:element name="MediaLengthInSeconds" ma:index="30" nillable="true" ma:displayName="Length (seconds)" ma:internalName="MediaLengthInSeconds" ma:readOnly="true">
      <xsd:simpleType>
        <xsd:restriction base="dms:Unknown"/>
      </xsd:simpleType>
    </xsd:element>
    <xsd:element name="DateCreated" ma:index="31" nillable="true" ma:displayName="Date Created" ma:format="DateOnly" ma:internalName="DateCreated">
      <xsd:simpleType>
        <xsd:restriction base="dms:DateTime"/>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0a722410-03a9-4718-9392-c4089ca5a50e" ma:termSetId="09814cd3-568e-fe90-9814-8d621ff8fb84" ma:anchorId="fba54fb3-c3e1-fe81-a776-ca4b69148c4d" ma:open="true" ma:isKeyword="false">
      <xsd:complexType>
        <xsd:sequence>
          <xsd:element ref="pc:Terms" minOccurs="0" maxOccurs="1"/>
        </xsd:sequence>
      </xsd:complex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ObjectDetectorVersions" ma:index="3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9d9367-f2b9-4bbb-8ef2-49d7bf367d4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TaxCatchAll" ma:index="34" nillable="true" ma:displayName="Taxonomy Catch All Column" ma:hidden="true" ma:list="{a996aa1c-8e4d-4fb3-b3cf-ee09e4b614ba}" ma:internalName="TaxCatchAll" ma:showField="CatchAllData" ma:web="dd9d9367-f2b9-4bbb-8ef2-49d7bf367d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84CDA4-52D2-4C68-90B5-78C96C925D6F}">
  <ds:schemaRef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dd9d9367-f2b9-4bbb-8ef2-49d7bf367d48"/>
    <ds:schemaRef ds:uri="http://schemas.microsoft.com/sharepoint/v3"/>
    <ds:schemaRef ds:uri="http://schemas.microsoft.com/office/2006/metadata/properties"/>
    <ds:schemaRef ds:uri="d648bc01-36cd-414b-a80e-0249a7b8178c"/>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DD476F6C-C302-4F14-A1AF-2F14A40E05BD}">
  <ds:schemaRefs>
    <ds:schemaRef ds:uri="http://schemas.microsoft.com/sharepoint/events"/>
  </ds:schemaRefs>
</ds:datastoreItem>
</file>

<file path=customXml/itemProps3.xml><?xml version="1.0" encoding="utf-8"?>
<ds:datastoreItem xmlns:ds="http://schemas.openxmlformats.org/officeDocument/2006/customXml" ds:itemID="{73D8E242-90CF-497C-A838-DC7B671CAF30}">
  <ds:schemaRefs>
    <ds:schemaRef ds:uri="http://schemas.microsoft.com/sharepoint/v3/contenttype/forms"/>
  </ds:schemaRefs>
</ds:datastoreItem>
</file>

<file path=customXml/itemProps4.xml><?xml version="1.0" encoding="utf-8"?>
<ds:datastoreItem xmlns:ds="http://schemas.openxmlformats.org/officeDocument/2006/customXml" ds:itemID="{E6B612EA-E553-460E-9736-33662C65391C}">
  <ds:schemaRefs>
    <ds:schemaRef ds:uri="office.server.policy"/>
  </ds:schemaRefs>
</ds:datastoreItem>
</file>

<file path=customXml/itemProps5.xml><?xml version="1.0" encoding="utf-8"?>
<ds:datastoreItem xmlns:ds="http://schemas.openxmlformats.org/officeDocument/2006/customXml" ds:itemID="{CBE8D98F-24C7-4DF8-8071-2752DACEEE3F}">
  <ds:schemaRefs>
    <ds:schemaRef ds:uri="d648bc01-36cd-414b-a80e-0249a7b8178c"/>
    <ds:schemaRef ds:uri="dd9d9367-f2b9-4bbb-8ef2-49d7bf367d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76</TotalTime>
  <Words>1655</Words>
  <Application>Microsoft Office PowerPoint</Application>
  <PresentationFormat>On-screen Show (16:9)</PresentationFormat>
  <Paragraphs>208</Paragraphs>
  <Slides>25</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Century Gothic</vt:lpstr>
      <vt:lpstr>Arial</vt:lpstr>
      <vt:lpstr>Calibri</vt:lpstr>
      <vt:lpstr>Raleway</vt:lpstr>
      <vt:lpstr>Georgia</vt:lpstr>
      <vt:lpstr>Wingdings 3</vt:lpstr>
      <vt:lpstr>-apple-system</vt:lpstr>
      <vt:lpstr>Red Hat Display</vt:lpstr>
      <vt:lpstr>Trebuchet MS</vt:lpstr>
      <vt:lpstr>Red Hat Display Black</vt:lpstr>
      <vt:lpstr>Rutland template</vt:lpstr>
      <vt:lpstr>1_Rutland template</vt:lpstr>
      <vt:lpstr>Facet</vt:lpstr>
      <vt:lpstr>PowerPoint Presentation</vt:lpstr>
      <vt:lpstr>Welcome</vt:lpstr>
      <vt:lpstr>Housekeeping</vt:lpstr>
      <vt:lpstr>PowerPoint Presentation</vt:lpstr>
      <vt:lpstr>Digital Wellbeing</vt:lpstr>
      <vt:lpstr>Our digital habits have an impact…</vt:lpstr>
      <vt:lpstr>80</vt:lpstr>
      <vt:lpstr>Case study: Using digital culture to boost productivity and achieve a successful shorter working week pilot</vt:lpstr>
      <vt:lpstr>Digital Productivity Workshops</vt:lpstr>
      <vt:lpstr>Digital Culture Diagnostic</vt:lpstr>
      <vt:lpstr>Meeting Culture Workshops</vt:lpstr>
      <vt:lpstr>Digital learning</vt:lpstr>
      <vt:lpstr>To find out more about improving digital culture in your workplace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Carly, Georgia (Growth Company)</dc:creator>
  <cp:lastModifiedBy>Indreswari, Karunia (Good Employment Charter)</cp:lastModifiedBy>
  <cp:revision>3</cp:revision>
  <dcterms:modified xsi:type="dcterms:W3CDTF">2023-11-22T16:41:45Z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0x0101009E0171C538A11F43A0AB375C5D234402</vt:lpwstr>
  </property>
  <property fmtid="{D5CDD505-2E9C-101B-9397-08002B2CF9AE}" pid="3" name="MSIP_Label_700927df-381f-4b47-9442-9474f463c8ff_Enabled">
    <vt:lpwstr>False</vt:lpwstr>
  </property>
  <property fmtid="{D5CDD505-2E9C-101B-9397-08002B2CF9AE}" pid="4" name="MSIP_Label_700927df-381f-4b47-9442-9474f463c8ff_SiteId">
    <vt:lpwstr>08103169-4a6e-4778-9735-09cc96096d8f</vt:lpwstr>
  </property>
  <property fmtid="{D5CDD505-2E9C-101B-9397-08002B2CF9AE}" pid="5" name="MSIP_Label_700927df-381f-4b47-9442-9474f463c8ff_Owner">
    <vt:lpwstr>Georgia.Carly@growthco.uk</vt:lpwstr>
  </property>
  <property fmtid="{D5CDD505-2E9C-101B-9397-08002B2CF9AE}" pid="6" name="MSIP_Label_700927df-381f-4b47-9442-9474f463c8ff_SetDate">
    <vt:lpwstr>2020-04-01T15:27:53.2575721Z</vt:lpwstr>
  </property>
  <property fmtid="{D5CDD505-2E9C-101B-9397-08002B2CF9AE}" pid="7" name="MSIP_Label_700927df-381f-4b47-9442-9474f463c8ff_Name">
    <vt:lpwstr>Internal Personal and Confidential</vt:lpwstr>
  </property>
  <property fmtid="{D5CDD505-2E9C-101B-9397-08002B2CF9AE}" pid="8" name="MSIP_Label_700927df-381f-4b47-9442-9474f463c8ff_Application">
    <vt:lpwstr>Microsoft Azure Information Protection</vt:lpwstr>
  </property>
  <property fmtid="{D5CDD505-2E9C-101B-9397-08002B2CF9AE}" pid="9" name="MSIP_Label_700927df-381f-4b47-9442-9474f463c8ff_ActionId">
    <vt:lpwstr>de9a0395-8862-4d9d-af66-1731d33a811d</vt:lpwstr>
  </property>
  <property fmtid="{D5CDD505-2E9C-101B-9397-08002B2CF9AE}" pid="10" name="MSIP_Label_700927df-381f-4b47-9442-9474f463c8ff_Extended_MSFT_Method">
    <vt:lpwstr>Automatic</vt:lpwstr>
  </property>
  <property fmtid="{D5CDD505-2E9C-101B-9397-08002B2CF9AE}" pid="11" name="_dlc_DocIdItemGuid">
    <vt:lpwstr>67654065-c1b6-4df3-96e8-662dcb5ab1f0</vt:lpwstr>
  </property>
  <property fmtid="{D5CDD505-2E9C-101B-9397-08002B2CF9AE}" pid="12" name="MediaServiceImageTags">
    <vt:lpwstr/>
  </property>
</Properties>
</file>